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webextensions/webextension1.xml" ContentType="application/vnd.ms-office.webextension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sldIdLst>
    <p:sldId id="256" r:id="rId2"/>
    <p:sldId id="262" r:id="rId3"/>
    <p:sldId id="265" r:id="rId4"/>
    <p:sldId id="263" r:id="rId5"/>
    <p:sldId id="272" r:id="rId6"/>
    <p:sldId id="274" r:id="rId7"/>
    <p:sldId id="285" r:id="rId8"/>
    <p:sldId id="283" r:id="rId9"/>
    <p:sldId id="280" r:id="rId10"/>
    <p:sldId id="281" r:id="rId11"/>
    <p:sldId id="286" r:id="rId12"/>
    <p:sldId id="279" r:id="rId13"/>
    <p:sldId id="284" r:id="rId14"/>
    <p:sldId id="288" r:id="rId15"/>
    <p:sldId id="258" r:id="rId16"/>
    <p:sldId id="287" r:id="rId17"/>
    <p:sldId id="264" r:id="rId18"/>
    <p:sldId id="267" r:id="rId19"/>
    <p:sldId id="270" r:id="rId20"/>
    <p:sldId id="276" r:id="rId21"/>
    <p:sldId id="271" r:id="rId22"/>
    <p:sldId id="277" r:id="rId23"/>
    <p:sldId id="278" r:id="rId24"/>
    <p:sldId id="260" r:id="rId25"/>
    <p:sldId id="261" r:id="rId26"/>
    <p:sldId id="27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EDD4D6E-F58D-4433-B742-D24C4861E9FF}">
          <p14:sldIdLst>
            <p14:sldId id="256"/>
          </p14:sldIdLst>
        </p14:section>
        <p14:section name="Problem Statement" id="{C23AF059-97A3-49D4-BE20-D05BB87CABF3}">
          <p14:sldIdLst>
            <p14:sldId id="262"/>
            <p14:sldId id="265"/>
          </p14:sldIdLst>
        </p14:section>
        <p14:section name="Goal definition" id="{63B27463-DBEE-4753-8F99-74DF7FC9C211}">
          <p14:sldIdLst>
            <p14:sldId id="263"/>
          </p14:sldIdLst>
        </p14:section>
        <p14:section name="Data pipeline" id="{DB71E869-B025-46F2-912F-F0EF3F4BE11A}">
          <p14:sldIdLst>
            <p14:sldId id="272"/>
          </p14:sldIdLst>
        </p14:section>
        <p14:section name="Data cube building" id="{C654759C-A7A5-449E-B01F-2661A340E7F2}">
          <p14:sldIdLst>
            <p14:sldId id="274"/>
            <p14:sldId id="285"/>
            <p14:sldId id="283"/>
            <p14:sldId id="280"/>
            <p14:sldId id="281"/>
            <p14:sldId id="286"/>
            <p14:sldId id="279"/>
            <p14:sldId id="284"/>
            <p14:sldId id="288"/>
          </p14:sldIdLst>
        </p14:section>
        <p14:section name="Annexe" id="{F89770CB-5549-49FA-9AF5-47C5649A02AD}">
          <p14:sldIdLst>
            <p14:sldId id="258"/>
            <p14:sldId id="287"/>
            <p14:sldId id="264"/>
            <p14:sldId id="267"/>
            <p14:sldId id="270"/>
            <p14:sldId id="276"/>
            <p14:sldId id="271"/>
            <p14:sldId id="277"/>
            <p14:sldId id="278"/>
            <p14:sldId id="260"/>
            <p14:sldId id="261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3D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41587F-7398-4A7D-B11D-89A432C77C65}" v="3" dt="2022-12-09T22:03:16.2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5" autoAdjust="0"/>
    <p:restoredTop sz="96247" autoAdjust="0"/>
  </p:normalViewPr>
  <p:slideViewPr>
    <p:cSldViewPr snapToGrid="0">
      <p:cViewPr varScale="1">
        <p:scale>
          <a:sx n="106" d="100"/>
          <a:sy n="106" d="100"/>
        </p:scale>
        <p:origin x="34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gi Giannetti" userId="5f7590f3-de95-46fe-8669-af78fdfe8bbf" providerId="ADAL" clId="{F641587F-7398-4A7D-B11D-89A432C77C65}"/>
    <pc:docChg chg="custSel addSld delSld modSld modSection">
      <pc:chgData name="Luigi Giannetti" userId="5f7590f3-de95-46fe-8669-af78fdfe8bbf" providerId="ADAL" clId="{F641587F-7398-4A7D-B11D-89A432C77C65}" dt="2022-12-09T22:03:16.196" v="12"/>
      <pc:docMkLst>
        <pc:docMk/>
      </pc:docMkLst>
      <pc:sldChg chg="delSp modSp add del mod setBg delDesignElem">
        <pc:chgData name="Luigi Giannetti" userId="5f7590f3-de95-46fe-8669-af78fdfe8bbf" providerId="ADAL" clId="{F641587F-7398-4A7D-B11D-89A432C77C65}" dt="2022-12-09T22:02:25.563" v="6" actId="47"/>
        <pc:sldMkLst>
          <pc:docMk/>
          <pc:sldMk cId="1412468975" sldId="280"/>
        </pc:sldMkLst>
        <pc:spChg chg="mod">
          <ac:chgData name="Luigi Giannetti" userId="5f7590f3-de95-46fe-8669-af78fdfe8bbf" providerId="ADAL" clId="{F641587F-7398-4A7D-B11D-89A432C77C65}" dt="2022-12-08T14:41:31.341" v="5" actId="27636"/>
          <ac:spMkLst>
            <pc:docMk/>
            <pc:sldMk cId="1412468975" sldId="280"/>
            <ac:spMk id="9" creationId="{F9F62366-B791-5A3B-C4E6-6E856D0B8E87}"/>
          </ac:spMkLst>
        </pc:spChg>
        <pc:spChg chg="del">
          <ac:chgData name="Luigi Giannetti" userId="5f7590f3-de95-46fe-8669-af78fdfe8bbf" providerId="ADAL" clId="{F641587F-7398-4A7D-B11D-89A432C77C65}" dt="2022-12-08T14:41:09.009" v="1"/>
          <ac:spMkLst>
            <pc:docMk/>
            <pc:sldMk cId="1412468975" sldId="280"/>
            <ac:spMk id="25" creationId="{1EDC29B9-9A1E-484D-9BE4-A6BC330C6D15}"/>
          </ac:spMkLst>
        </pc:spChg>
        <pc:grpChg chg="del">
          <ac:chgData name="Luigi Giannetti" userId="5f7590f3-de95-46fe-8669-af78fdfe8bbf" providerId="ADAL" clId="{F641587F-7398-4A7D-B11D-89A432C77C65}" dt="2022-12-08T14:41:09.009" v="1"/>
          <ac:grpSpMkLst>
            <pc:docMk/>
            <pc:sldMk cId="1412468975" sldId="280"/>
            <ac:grpSpMk id="12" creationId="{57E8AB56-819A-49B9-B5F6-C1096F6933B2}"/>
          </ac:grpSpMkLst>
        </pc:grpChg>
      </pc:sldChg>
      <pc:sldChg chg="add del setBg">
        <pc:chgData name="Luigi Giannetti" userId="5f7590f3-de95-46fe-8669-af78fdfe8bbf" providerId="ADAL" clId="{F641587F-7398-4A7D-B11D-89A432C77C65}" dt="2022-12-09T22:03:09.549" v="11" actId="2696"/>
        <pc:sldMkLst>
          <pc:docMk/>
          <pc:sldMk cId="2314635016" sldId="280"/>
        </pc:sldMkLst>
      </pc:sldChg>
      <pc:sldChg chg="add">
        <pc:chgData name="Luigi Giannetti" userId="5f7590f3-de95-46fe-8669-af78fdfe8bbf" providerId="ADAL" clId="{F641587F-7398-4A7D-B11D-89A432C77C65}" dt="2022-12-09T22:03:16.196" v="12"/>
        <pc:sldMkLst>
          <pc:docMk/>
          <pc:sldMk cId="3950208980" sldId="280"/>
        </pc:sldMkLst>
      </pc:sldChg>
      <pc:sldChg chg="add">
        <pc:chgData name="Luigi Giannetti" userId="5f7590f3-de95-46fe-8669-af78fdfe8bbf" providerId="ADAL" clId="{F641587F-7398-4A7D-B11D-89A432C77C65}" dt="2022-12-09T22:03:16.196" v="12"/>
        <pc:sldMkLst>
          <pc:docMk/>
          <pc:sldMk cId="257526557" sldId="281"/>
        </pc:sldMkLst>
      </pc:sldChg>
      <pc:sldChg chg="add del setBg">
        <pc:chgData name="Luigi Giannetti" userId="5f7590f3-de95-46fe-8669-af78fdfe8bbf" providerId="ADAL" clId="{F641587F-7398-4A7D-B11D-89A432C77C65}" dt="2022-12-09T22:03:09.549" v="11" actId="2696"/>
        <pc:sldMkLst>
          <pc:docMk/>
          <pc:sldMk cId="1673602921" sldId="281"/>
        </pc:sldMkLst>
      </pc:sldChg>
      <pc:sldChg chg="add del setBg">
        <pc:chgData name="Luigi Giannetti" userId="5f7590f3-de95-46fe-8669-af78fdfe8bbf" providerId="ADAL" clId="{F641587F-7398-4A7D-B11D-89A432C77C65}" dt="2022-12-09T22:02:27.125" v="7" actId="47"/>
        <pc:sldMkLst>
          <pc:docMk/>
          <pc:sldMk cId="2314635016" sldId="281"/>
        </pc:sldMkLst>
      </pc:sldChg>
      <pc:sldChg chg="add del setBg">
        <pc:chgData name="Luigi Giannetti" userId="5f7590f3-de95-46fe-8669-af78fdfe8bbf" providerId="ADAL" clId="{F641587F-7398-4A7D-B11D-89A432C77C65}" dt="2022-12-09T22:02:28.522" v="8" actId="47"/>
        <pc:sldMkLst>
          <pc:docMk/>
          <pc:sldMk cId="1673602921" sldId="282"/>
        </pc:sldMkLst>
      </pc:sldChg>
      <pc:sldChg chg="add">
        <pc:chgData name="Luigi Giannetti" userId="5f7590f3-de95-46fe-8669-af78fdfe8bbf" providerId="ADAL" clId="{F641587F-7398-4A7D-B11D-89A432C77C65}" dt="2022-12-09T22:03:16.196" v="12"/>
        <pc:sldMkLst>
          <pc:docMk/>
          <pc:sldMk cId="1615277962" sldId="283"/>
        </pc:sldMkLst>
      </pc:sldChg>
      <pc:sldChg chg="add del">
        <pc:chgData name="Luigi Giannetti" userId="5f7590f3-de95-46fe-8669-af78fdfe8bbf" providerId="ADAL" clId="{F641587F-7398-4A7D-B11D-89A432C77C65}" dt="2022-12-09T22:03:09.549" v="11" actId="2696"/>
        <pc:sldMkLst>
          <pc:docMk/>
          <pc:sldMk cId="2281216636" sldId="283"/>
        </pc:sldMkLst>
      </pc:sldChg>
      <pc:sldChg chg="add del">
        <pc:chgData name="Luigi Giannetti" userId="5f7590f3-de95-46fe-8669-af78fdfe8bbf" providerId="ADAL" clId="{F641587F-7398-4A7D-B11D-89A432C77C65}" dt="2022-12-09T22:02:30.939" v="9" actId="47"/>
        <pc:sldMkLst>
          <pc:docMk/>
          <pc:sldMk cId="2332327443" sldId="283"/>
        </pc:sldMkLst>
      </pc:sldChg>
      <pc:sldChg chg="add">
        <pc:chgData name="Luigi Giannetti" userId="5f7590f3-de95-46fe-8669-af78fdfe8bbf" providerId="ADAL" clId="{F641587F-7398-4A7D-B11D-89A432C77C65}" dt="2022-12-09T22:03:16.196" v="12"/>
        <pc:sldMkLst>
          <pc:docMk/>
          <pc:sldMk cId="437847555" sldId="285"/>
        </pc:sldMkLst>
      </pc:sldChg>
      <pc:sldChg chg="add del">
        <pc:chgData name="Luigi Giannetti" userId="5f7590f3-de95-46fe-8669-af78fdfe8bbf" providerId="ADAL" clId="{F641587F-7398-4A7D-B11D-89A432C77C65}" dt="2022-12-09T22:03:09.549" v="11" actId="2696"/>
        <pc:sldMkLst>
          <pc:docMk/>
          <pc:sldMk cId="2662570800" sldId="285"/>
        </pc:sldMkLst>
      </pc:sldChg>
      <pc:sldChg chg="add del">
        <pc:chgData name="Luigi Giannetti" userId="5f7590f3-de95-46fe-8669-af78fdfe8bbf" providerId="ADAL" clId="{F641587F-7398-4A7D-B11D-89A432C77C65}" dt="2022-12-09T22:03:09.549" v="11" actId="2696"/>
        <pc:sldMkLst>
          <pc:docMk/>
          <pc:sldMk cId="644768863" sldId="286"/>
        </pc:sldMkLst>
      </pc:sldChg>
      <pc:sldChg chg="add">
        <pc:chgData name="Luigi Giannetti" userId="5f7590f3-de95-46fe-8669-af78fdfe8bbf" providerId="ADAL" clId="{F641587F-7398-4A7D-B11D-89A432C77C65}" dt="2022-12-09T22:03:16.196" v="12"/>
        <pc:sldMkLst>
          <pc:docMk/>
          <pc:sldMk cId="1247445223" sldId="286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/>
              <a:t>Record of publications</a:t>
            </a:r>
            <a:r>
              <a:rPr lang="fr-FR" baseline="0" dirty="0"/>
              <a:t> by the end of 2019 by </a:t>
            </a:r>
            <a:r>
              <a:rPr lang="fr-FR" baseline="0" dirty="0" err="1"/>
              <a:t>category</a:t>
            </a:r>
            <a:endParaRPr lang="fr-F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Fire occurrence, susceptibilty and risk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Feuil1!$B$2</c:f>
              <c:numCache>
                <c:formatCode>General</c:formatCode>
                <c:ptCount val="1"/>
                <c:pt idx="0">
                  <c:v>127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E8-4640-9EBB-A983746948B1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fire detection and maping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Feuil1!$C$2</c:f>
              <c:numCache>
                <c:formatCode>General</c:formatCode>
                <c:ptCount val="1"/>
                <c:pt idx="0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CE8-4640-9EBB-A983746948B1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fire behavior prediction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Feuil1!$D$2</c:f>
              <c:numCache>
                <c:formatCode>General</c:formatCode>
                <c:ptCount val="1"/>
                <c:pt idx="0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CE8-4640-9EBB-A983746948B1}"/>
            </c:ext>
          </c:extLst>
        </c:ser>
        <c:ser>
          <c:idx val="3"/>
          <c:order val="3"/>
          <c:tx>
            <c:strRef>
              <c:f>Feuil1!$E$1</c:f>
              <c:strCache>
                <c:ptCount val="1"/>
                <c:pt idx="0">
                  <c:v>fire effects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Feuil1!$E$2</c:f>
              <c:numCache>
                <c:formatCode>General</c:formatCode>
                <c:ptCount val="1"/>
                <c:pt idx="0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CE8-4640-9EBB-A983746948B1}"/>
            </c:ext>
          </c:extLst>
        </c:ser>
        <c:ser>
          <c:idx val="4"/>
          <c:order val="4"/>
          <c:tx>
            <c:strRef>
              <c:f>Feuil1!$F$1</c:f>
              <c:strCache>
                <c:ptCount val="1"/>
                <c:pt idx="0">
                  <c:v>climate change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Feuil1!$F$2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CE8-4640-9EBB-A983746948B1}"/>
            </c:ext>
          </c:extLst>
        </c:ser>
        <c:ser>
          <c:idx val="5"/>
          <c:order val="5"/>
          <c:tx>
            <c:strRef>
              <c:f>Feuil1!$G$1</c:f>
              <c:strCache>
                <c:ptCount val="1"/>
                <c:pt idx="0">
                  <c:v>fire management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Feuil1!$G$2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CE8-4640-9EBB-A983746948B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81752575"/>
        <c:axId val="281751743"/>
      </c:barChart>
      <c:catAx>
        <c:axId val="28175257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81751743"/>
        <c:crosses val="autoZero"/>
        <c:auto val="1"/>
        <c:lblAlgn val="ctr"/>
        <c:lblOffset val="100"/>
        <c:noMultiLvlLbl val="0"/>
      </c:catAx>
      <c:valAx>
        <c:axId val="281751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817525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330F42-E394-4091-96BF-F939B324B05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E8EBB2B-5311-4865-B6A2-589D1DD74138}">
      <dgm:prSet phldrT="[Texte]"/>
      <dgm:spPr/>
      <dgm:t>
        <a:bodyPr/>
        <a:lstStyle/>
        <a:p>
          <a:r>
            <a:rPr lang="en-US" dirty="0"/>
            <a:t>Prediction</a:t>
          </a:r>
          <a:endParaRPr lang="fr-FR" dirty="0"/>
        </a:p>
      </dgm:t>
    </dgm:pt>
    <dgm:pt modelId="{8D21F90B-3913-43F6-A3D0-58237A803803}" type="parTrans" cxnId="{095D444B-8667-475C-91CF-BC269BD62A9F}">
      <dgm:prSet/>
      <dgm:spPr/>
      <dgm:t>
        <a:bodyPr/>
        <a:lstStyle/>
        <a:p>
          <a:endParaRPr lang="fr-FR"/>
        </a:p>
      </dgm:t>
    </dgm:pt>
    <dgm:pt modelId="{42D84FC2-2593-436C-8AD6-F84C35F1357C}" type="sibTrans" cxnId="{095D444B-8667-475C-91CF-BC269BD62A9F}">
      <dgm:prSet/>
      <dgm:spPr/>
      <dgm:t>
        <a:bodyPr/>
        <a:lstStyle/>
        <a:p>
          <a:endParaRPr lang="fr-FR"/>
        </a:p>
      </dgm:t>
    </dgm:pt>
    <dgm:pt modelId="{CA664B2B-2B55-4A28-B1DA-C3A16473B212}">
      <dgm:prSet phldrT="[Texte]"/>
      <dgm:spPr/>
      <dgm:t>
        <a:bodyPr/>
        <a:lstStyle/>
        <a:p>
          <a:r>
            <a:rPr lang="en-US" dirty="0"/>
            <a:t>Detection</a:t>
          </a:r>
          <a:endParaRPr lang="fr-FR" dirty="0"/>
        </a:p>
      </dgm:t>
    </dgm:pt>
    <dgm:pt modelId="{CDE39F15-4519-43BF-B93E-DCFB37500DAF}" type="parTrans" cxnId="{8DC891C5-C996-46C8-B753-5C1CE996681A}">
      <dgm:prSet/>
      <dgm:spPr/>
      <dgm:t>
        <a:bodyPr/>
        <a:lstStyle/>
        <a:p>
          <a:endParaRPr lang="fr-FR"/>
        </a:p>
      </dgm:t>
    </dgm:pt>
    <dgm:pt modelId="{474F7E1E-08A7-4552-A9BC-6E3CEE920F90}" type="sibTrans" cxnId="{8DC891C5-C996-46C8-B753-5C1CE996681A}">
      <dgm:prSet/>
      <dgm:spPr/>
      <dgm:t>
        <a:bodyPr/>
        <a:lstStyle/>
        <a:p>
          <a:endParaRPr lang="fr-FR"/>
        </a:p>
      </dgm:t>
    </dgm:pt>
    <dgm:pt modelId="{1A635AA9-3E77-4417-AB7D-E9962D74C66B}">
      <dgm:prSet phldrT="[Texte]"/>
      <dgm:spPr/>
      <dgm:t>
        <a:bodyPr/>
        <a:lstStyle/>
        <a:p>
          <a:r>
            <a:rPr lang="en-US" dirty="0"/>
            <a:t>Post-fire impact</a:t>
          </a:r>
          <a:endParaRPr lang="fr-FR" dirty="0"/>
        </a:p>
      </dgm:t>
    </dgm:pt>
    <dgm:pt modelId="{4176879F-CC2A-4C16-B0FA-B6EBA82E93AD}" type="parTrans" cxnId="{F6429F4F-0B66-4672-881B-378A841D0314}">
      <dgm:prSet/>
      <dgm:spPr/>
      <dgm:t>
        <a:bodyPr/>
        <a:lstStyle/>
        <a:p>
          <a:endParaRPr lang="fr-FR"/>
        </a:p>
      </dgm:t>
    </dgm:pt>
    <dgm:pt modelId="{6BE1BC46-9C81-4C03-87E9-62C791FD4597}" type="sibTrans" cxnId="{F6429F4F-0B66-4672-881B-378A841D0314}">
      <dgm:prSet/>
      <dgm:spPr/>
      <dgm:t>
        <a:bodyPr/>
        <a:lstStyle/>
        <a:p>
          <a:endParaRPr lang="fr-FR"/>
        </a:p>
      </dgm:t>
    </dgm:pt>
    <dgm:pt modelId="{84C8A4A8-0341-4A19-9AE0-643FCC385E18}" type="pres">
      <dgm:prSet presAssocID="{6F330F42-E394-4091-96BF-F939B324B059}" presName="Name0" presStyleCnt="0">
        <dgm:presLayoutVars>
          <dgm:dir/>
          <dgm:resizeHandles val="exact"/>
        </dgm:presLayoutVars>
      </dgm:prSet>
      <dgm:spPr/>
    </dgm:pt>
    <dgm:pt modelId="{A802B490-D2CC-4E76-B462-F204BB1F41B1}" type="pres">
      <dgm:prSet presAssocID="{8E8EBB2B-5311-4865-B6A2-589D1DD74138}" presName="node" presStyleLbl="node1" presStyleIdx="0" presStyleCnt="3">
        <dgm:presLayoutVars>
          <dgm:bulletEnabled val="1"/>
        </dgm:presLayoutVars>
      </dgm:prSet>
      <dgm:spPr/>
    </dgm:pt>
    <dgm:pt modelId="{507D1294-0639-4816-8B19-F07CA7341D86}" type="pres">
      <dgm:prSet presAssocID="{42D84FC2-2593-436C-8AD6-F84C35F1357C}" presName="sibTrans" presStyleLbl="sibTrans2D1" presStyleIdx="0" presStyleCnt="2"/>
      <dgm:spPr/>
    </dgm:pt>
    <dgm:pt modelId="{833B3D44-7732-4D4D-873A-962094D340EE}" type="pres">
      <dgm:prSet presAssocID="{42D84FC2-2593-436C-8AD6-F84C35F1357C}" presName="connectorText" presStyleLbl="sibTrans2D1" presStyleIdx="0" presStyleCnt="2"/>
      <dgm:spPr/>
    </dgm:pt>
    <dgm:pt modelId="{96B425CB-8186-4947-BD0E-263D10A7C8DF}" type="pres">
      <dgm:prSet presAssocID="{CA664B2B-2B55-4A28-B1DA-C3A16473B212}" presName="node" presStyleLbl="node1" presStyleIdx="1" presStyleCnt="3">
        <dgm:presLayoutVars>
          <dgm:bulletEnabled val="1"/>
        </dgm:presLayoutVars>
      </dgm:prSet>
      <dgm:spPr/>
    </dgm:pt>
    <dgm:pt modelId="{6C9F4943-7955-4550-8BEE-3F45B06DEAFF}" type="pres">
      <dgm:prSet presAssocID="{474F7E1E-08A7-4552-A9BC-6E3CEE920F90}" presName="sibTrans" presStyleLbl="sibTrans2D1" presStyleIdx="1" presStyleCnt="2"/>
      <dgm:spPr/>
    </dgm:pt>
    <dgm:pt modelId="{2248000E-0E70-4163-9B82-16134D25D162}" type="pres">
      <dgm:prSet presAssocID="{474F7E1E-08A7-4552-A9BC-6E3CEE920F90}" presName="connectorText" presStyleLbl="sibTrans2D1" presStyleIdx="1" presStyleCnt="2"/>
      <dgm:spPr/>
    </dgm:pt>
    <dgm:pt modelId="{F1D6B6F5-2615-4BF4-8618-68F5C2F4F342}" type="pres">
      <dgm:prSet presAssocID="{1A635AA9-3E77-4417-AB7D-E9962D74C66B}" presName="node" presStyleLbl="node1" presStyleIdx="2" presStyleCnt="3">
        <dgm:presLayoutVars>
          <dgm:bulletEnabled val="1"/>
        </dgm:presLayoutVars>
      </dgm:prSet>
      <dgm:spPr/>
    </dgm:pt>
  </dgm:ptLst>
  <dgm:cxnLst>
    <dgm:cxn modelId="{6F42AC2C-0015-4659-82DB-CB5E3DE19A76}" type="presOf" srcId="{CA664B2B-2B55-4A28-B1DA-C3A16473B212}" destId="{96B425CB-8186-4947-BD0E-263D10A7C8DF}" srcOrd="0" destOrd="0" presId="urn:microsoft.com/office/officeart/2005/8/layout/process1"/>
    <dgm:cxn modelId="{296F3034-99E8-47D3-B76F-82BD953ACE33}" type="presOf" srcId="{1A635AA9-3E77-4417-AB7D-E9962D74C66B}" destId="{F1D6B6F5-2615-4BF4-8618-68F5C2F4F342}" srcOrd="0" destOrd="0" presId="urn:microsoft.com/office/officeart/2005/8/layout/process1"/>
    <dgm:cxn modelId="{095D444B-8667-475C-91CF-BC269BD62A9F}" srcId="{6F330F42-E394-4091-96BF-F939B324B059}" destId="{8E8EBB2B-5311-4865-B6A2-589D1DD74138}" srcOrd="0" destOrd="0" parTransId="{8D21F90B-3913-43F6-A3D0-58237A803803}" sibTransId="{42D84FC2-2593-436C-8AD6-F84C35F1357C}"/>
    <dgm:cxn modelId="{F6429F4F-0B66-4672-881B-378A841D0314}" srcId="{6F330F42-E394-4091-96BF-F939B324B059}" destId="{1A635AA9-3E77-4417-AB7D-E9962D74C66B}" srcOrd="2" destOrd="0" parTransId="{4176879F-CC2A-4C16-B0FA-B6EBA82E93AD}" sibTransId="{6BE1BC46-9C81-4C03-87E9-62C791FD4597}"/>
    <dgm:cxn modelId="{E40C4584-6CF3-426B-9D8E-7DA50FBAE973}" type="presOf" srcId="{42D84FC2-2593-436C-8AD6-F84C35F1357C}" destId="{507D1294-0639-4816-8B19-F07CA7341D86}" srcOrd="0" destOrd="0" presId="urn:microsoft.com/office/officeart/2005/8/layout/process1"/>
    <dgm:cxn modelId="{A8BA2487-4920-4489-BC7A-A7CF19D7081D}" type="presOf" srcId="{42D84FC2-2593-436C-8AD6-F84C35F1357C}" destId="{833B3D44-7732-4D4D-873A-962094D340EE}" srcOrd="1" destOrd="0" presId="urn:microsoft.com/office/officeart/2005/8/layout/process1"/>
    <dgm:cxn modelId="{AF5F849B-D5E8-4B51-86FF-FE40E2845B31}" type="presOf" srcId="{474F7E1E-08A7-4552-A9BC-6E3CEE920F90}" destId="{6C9F4943-7955-4550-8BEE-3F45B06DEAFF}" srcOrd="0" destOrd="0" presId="urn:microsoft.com/office/officeart/2005/8/layout/process1"/>
    <dgm:cxn modelId="{8DC891C5-C996-46C8-B753-5C1CE996681A}" srcId="{6F330F42-E394-4091-96BF-F939B324B059}" destId="{CA664B2B-2B55-4A28-B1DA-C3A16473B212}" srcOrd="1" destOrd="0" parTransId="{CDE39F15-4519-43BF-B93E-DCFB37500DAF}" sibTransId="{474F7E1E-08A7-4552-A9BC-6E3CEE920F90}"/>
    <dgm:cxn modelId="{A08AF5D6-3B1C-487D-93BC-DAAA60CE7F15}" type="presOf" srcId="{6F330F42-E394-4091-96BF-F939B324B059}" destId="{84C8A4A8-0341-4A19-9AE0-643FCC385E18}" srcOrd="0" destOrd="0" presId="urn:microsoft.com/office/officeart/2005/8/layout/process1"/>
    <dgm:cxn modelId="{775DA5E6-D6A1-4CB4-9D6E-3972F9B83053}" type="presOf" srcId="{474F7E1E-08A7-4552-A9BC-6E3CEE920F90}" destId="{2248000E-0E70-4163-9B82-16134D25D162}" srcOrd="1" destOrd="0" presId="urn:microsoft.com/office/officeart/2005/8/layout/process1"/>
    <dgm:cxn modelId="{806896ED-F8D4-44F1-82C7-DFAD0BFD8C4E}" type="presOf" srcId="{8E8EBB2B-5311-4865-B6A2-589D1DD74138}" destId="{A802B490-D2CC-4E76-B462-F204BB1F41B1}" srcOrd="0" destOrd="0" presId="urn:microsoft.com/office/officeart/2005/8/layout/process1"/>
    <dgm:cxn modelId="{E5B2A687-CF34-4C3A-9064-3ECD12B5BD4B}" type="presParOf" srcId="{84C8A4A8-0341-4A19-9AE0-643FCC385E18}" destId="{A802B490-D2CC-4E76-B462-F204BB1F41B1}" srcOrd="0" destOrd="0" presId="urn:microsoft.com/office/officeart/2005/8/layout/process1"/>
    <dgm:cxn modelId="{C12950D7-00F5-4776-A4CC-E466861EDD6E}" type="presParOf" srcId="{84C8A4A8-0341-4A19-9AE0-643FCC385E18}" destId="{507D1294-0639-4816-8B19-F07CA7341D86}" srcOrd="1" destOrd="0" presId="urn:microsoft.com/office/officeart/2005/8/layout/process1"/>
    <dgm:cxn modelId="{3FE177A3-62DB-4F52-A04A-9BD132E848E8}" type="presParOf" srcId="{507D1294-0639-4816-8B19-F07CA7341D86}" destId="{833B3D44-7732-4D4D-873A-962094D340EE}" srcOrd="0" destOrd="0" presId="urn:microsoft.com/office/officeart/2005/8/layout/process1"/>
    <dgm:cxn modelId="{C2BEB278-449B-4CD6-8A4B-9761FC052AAD}" type="presParOf" srcId="{84C8A4A8-0341-4A19-9AE0-643FCC385E18}" destId="{96B425CB-8186-4947-BD0E-263D10A7C8DF}" srcOrd="2" destOrd="0" presId="urn:microsoft.com/office/officeart/2005/8/layout/process1"/>
    <dgm:cxn modelId="{EE08667D-6AB0-4947-9305-8CFCCA9EF1AC}" type="presParOf" srcId="{84C8A4A8-0341-4A19-9AE0-643FCC385E18}" destId="{6C9F4943-7955-4550-8BEE-3F45B06DEAFF}" srcOrd="3" destOrd="0" presId="urn:microsoft.com/office/officeart/2005/8/layout/process1"/>
    <dgm:cxn modelId="{FD62E4A3-8B8F-4D00-A380-946C5D1732F1}" type="presParOf" srcId="{6C9F4943-7955-4550-8BEE-3F45B06DEAFF}" destId="{2248000E-0E70-4163-9B82-16134D25D162}" srcOrd="0" destOrd="0" presId="urn:microsoft.com/office/officeart/2005/8/layout/process1"/>
    <dgm:cxn modelId="{4DBD1A14-3843-457B-92A3-6E3AD9BF7A10}" type="presParOf" srcId="{84C8A4A8-0341-4A19-9AE0-643FCC385E18}" destId="{F1D6B6F5-2615-4BF4-8618-68F5C2F4F3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158563-FDC6-458D-852F-2AEB7395ECA9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8C5C4F7-F824-4C74-A02D-8EC62BC25794}">
      <dgm:prSet phldrT="[Texte]"/>
      <dgm:spPr/>
      <dgm:t>
        <a:bodyPr/>
        <a:lstStyle/>
        <a:p>
          <a:r>
            <a:rPr lang="en-US" dirty="0"/>
            <a:t>Natural </a:t>
          </a:r>
          <a:endParaRPr lang="fr-FR" dirty="0"/>
        </a:p>
      </dgm:t>
    </dgm:pt>
    <dgm:pt modelId="{2193A121-4A1C-4C97-A31C-B801903E5873}" type="parTrans" cxnId="{45A5F78A-A4A8-40ED-9515-AA35EBB72BAD}">
      <dgm:prSet/>
      <dgm:spPr/>
      <dgm:t>
        <a:bodyPr/>
        <a:lstStyle/>
        <a:p>
          <a:endParaRPr lang="fr-FR"/>
        </a:p>
      </dgm:t>
    </dgm:pt>
    <dgm:pt modelId="{8708A92A-2A54-4D85-A163-2B5B23639024}" type="sibTrans" cxnId="{45A5F78A-A4A8-40ED-9515-AA35EBB72BAD}">
      <dgm:prSet/>
      <dgm:spPr/>
      <dgm:t>
        <a:bodyPr/>
        <a:lstStyle/>
        <a:p>
          <a:endParaRPr lang="fr-FR"/>
        </a:p>
      </dgm:t>
    </dgm:pt>
    <dgm:pt modelId="{E18C652D-DCCC-4E8A-B5CC-0FF94FADB072}">
      <dgm:prSet phldrT="[Texte]" custT="1"/>
      <dgm:spPr/>
      <dgm:t>
        <a:bodyPr/>
        <a:lstStyle/>
        <a:p>
          <a:r>
            <a:rPr lang="en-US" sz="1400" dirty="0"/>
            <a:t>Weather conditions </a:t>
          </a:r>
          <a:r>
            <a:rPr lang="en-US" sz="1200" i="1" dirty="0"/>
            <a:t>(wind, rain, thunder…)</a:t>
          </a:r>
          <a:endParaRPr lang="fr-FR" sz="1400" i="1" dirty="0"/>
        </a:p>
      </dgm:t>
    </dgm:pt>
    <dgm:pt modelId="{3E9D2E98-D468-406E-AD7A-D341D4468FE7}" type="parTrans" cxnId="{216E9CB5-940A-40FD-83B2-CFF979763088}">
      <dgm:prSet/>
      <dgm:spPr/>
      <dgm:t>
        <a:bodyPr/>
        <a:lstStyle/>
        <a:p>
          <a:endParaRPr lang="fr-FR"/>
        </a:p>
      </dgm:t>
    </dgm:pt>
    <dgm:pt modelId="{7E24728C-1BF5-4D56-B850-5DABF3BEE4EA}" type="sibTrans" cxnId="{216E9CB5-940A-40FD-83B2-CFF979763088}">
      <dgm:prSet/>
      <dgm:spPr/>
      <dgm:t>
        <a:bodyPr/>
        <a:lstStyle/>
        <a:p>
          <a:endParaRPr lang="fr-FR"/>
        </a:p>
      </dgm:t>
    </dgm:pt>
    <dgm:pt modelId="{A64C08AD-5E51-43F1-8275-1C7858733FDB}">
      <dgm:prSet phldrT="[Texte]"/>
      <dgm:spPr/>
      <dgm:t>
        <a:bodyPr/>
        <a:lstStyle/>
        <a:p>
          <a:r>
            <a:rPr lang="en-US" sz="1500" dirty="0"/>
            <a:t>Soil moisture</a:t>
          </a:r>
          <a:endParaRPr lang="fr-FR" sz="1500" dirty="0"/>
        </a:p>
      </dgm:t>
    </dgm:pt>
    <dgm:pt modelId="{18E497FF-CC43-4C3C-89FF-6BFB04B8DE01}" type="parTrans" cxnId="{6F47028A-54D2-4990-86D8-6B5253E324C6}">
      <dgm:prSet/>
      <dgm:spPr/>
      <dgm:t>
        <a:bodyPr/>
        <a:lstStyle/>
        <a:p>
          <a:endParaRPr lang="fr-FR"/>
        </a:p>
      </dgm:t>
    </dgm:pt>
    <dgm:pt modelId="{735D6E29-88C9-4D3F-94ED-C67F6B9D8C4F}" type="sibTrans" cxnId="{6F47028A-54D2-4990-86D8-6B5253E324C6}">
      <dgm:prSet/>
      <dgm:spPr/>
      <dgm:t>
        <a:bodyPr/>
        <a:lstStyle/>
        <a:p>
          <a:endParaRPr lang="fr-FR"/>
        </a:p>
      </dgm:t>
    </dgm:pt>
    <dgm:pt modelId="{4051C2AD-AC94-4148-A5B3-87A9D9B72290}">
      <dgm:prSet phldrT="[Texte]"/>
      <dgm:spPr/>
      <dgm:t>
        <a:bodyPr/>
        <a:lstStyle/>
        <a:p>
          <a:r>
            <a:rPr lang="en-US" dirty="0"/>
            <a:t>Anthropologic</a:t>
          </a:r>
          <a:endParaRPr lang="fr-FR" dirty="0"/>
        </a:p>
      </dgm:t>
    </dgm:pt>
    <dgm:pt modelId="{3A2DB68C-2AAC-49E3-A7F0-4F83F151164E}" type="parTrans" cxnId="{DA7C0DAF-8A1A-4E70-886C-37DB9F704B3A}">
      <dgm:prSet/>
      <dgm:spPr/>
      <dgm:t>
        <a:bodyPr/>
        <a:lstStyle/>
        <a:p>
          <a:endParaRPr lang="fr-FR"/>
        </a:p>
      </dgm:t>
    </dgm:pt>
    <dgm:pt modelId="{E04A2080-1FF8-44C5-B267-6A20E2D8634D}" type="sibTrans" cxnId="{DA7C0DAF-8A1A-4E70-886C-37DB9F704B3A}">
      <dgm:prSet/>
      <dgm:spPr/>
      <dgm:t>
        <a:bodyPr/>
        <a:lstStyle/>
        <a:p>
          <a:endParaRPr lang="fr-FR"/>
        </a:p>
      </dgm:t>
    </dgm:pt>
    <dgm:pt modelId="{FDA798D2-9C15-44CF-9DE0-0C8705D6BC5D}">
      <dgm:prSet phldrT="[Texte]" custT="1"/>
      <dgm:spPr/>
      <dgm:t>
        <a:bodyPr/>
        <a:lstStyle/>
        <a:p>
          <a:r>
            <a:rPr lang="en-US" sz="1400" dirty="0"/>
            <a:t>Accident </a:t>
          </a:r>
          <a:r>
            <a:rPr lang="en-US" sz="1100" i="1" dirty="0"/>
            <a:t>(train, power-line…)</a:t>
          </a:r>
          <a:endParaRPr lang="fr-FR" sz="1100" i="1" dirty="0"/>
        </a:p>
      </dgm:t>
    </dgm:pt>
    <dgm:pt modelId="{C379E643-5CE6-453E-A799-47A3D14A3792}" type="parTrans" cxnId="{F2479BA3-9390-41A1-9C56-4CBCDF2BF7F4}">
      <dgm:prSet/>
      <dgm:spPr/>
      <dgm:t>
        <a:bodyPr/>
        <a:lstStyle/>
        <a:p>
          <a:endParaRPr lang="fr-FR"/>
        </a:p>
      </dgm:t>
    </dgm:pt>
    <dgm:pt modelId="{774DFBFF-6C69-4DDC-874B-DE515845E83A}" type="sibTrans" cxnId="{F2479BA3-9390-41A1-9C56-4CBCDF2BF7F4}">
      <dgm:prSet/>
      <dgm:spPr/>
      <dgm:t>
        <a:bodyPr/>
        <a:lstStyle/>
        <a:p>
          <a:endParaRPr lang="fr-FR"/>
        </a:p>
      </dgm:t>
    </dgm:pt>
    <dgm:pt modelId="{A5E85C1E-BA9B-408C-AE47-EF0A0DF50C34}">
      <dgm:prSet phldrT="[Texte]" custT="1"/>
      <dgm:spPr/>
      <dgm:t>
        <a:bodyPr/>
        <a:lstStyle/>
        <a:p>
          <a:r>
            <a:rPr lang="en-US" sz="1400" dirty="0"/>
            <a:t>Malicious conduct</a:t>
          </a:r>
          <a:endParaRPr lang="fr-FR" sz="1400" dirty="0"/>
        </a:p>
      </dgm:t>
    </dgm:pt>
    <dgm:pt modelId="{363C2372-50AB-492B-9D33-F8DB99281D4D}" type="parTrans" cxnId="{180DB5E1-EFEC-4956-95B4-524A4B7D48B0}">
      <dgm:prSet/>
      <dgm:spPr/>
      <dgm:t>
        <a:bodyPr/>
        <a:lstStyle/>
        <a:p>
          <a:endParaRPr lang="fr-FR"/>
        </a:p>
      </dgm:t>
    </dgm:pt>
    <dgm:pt modelId="{A46FF582-2B0B-49B6-A10F-513188061DB0}" type="sibTrans" cxnId="{180DB5E1-EFEC-4956-95B4-524A4B7D48B0}">
      <dgm:prSet/>
      <dgm:spPr/>
      <dgm:t>
        <a:bodyPr/>
        <a:lstStyle/>
        <a:p>
          <a:endParaRPr lang="fr-FR"/>
        </a:p>
      </dgm:t>
    </dgm:pt>
    <dgm:pt modelId="{62B2B233-9D6C-44A0-A7D2-9D518107B1E3}">
      <dgm:prSet phldrT="[Texte]" custT="1"/>
      <dgm:spPr/>
      <dgm:t>
        <a:bodyPr/>
        <a:lstStyle/>
        <a:p>
          <a:r>
            <a:rPr lang="en-US" sz="1400" dirty="0"/>
            <a:t>Vegetation types </a:t>
          </a:r>
          <a:endParaRPr lang="fr-FR" sz="1400" dirty="0"/>
        </a:p>
      </dgm:t>
    </dgm:pt>
    <dgm:pt modelId="{14AE3003-7D74-4A38-AB80-61E138B1E849}" type="parTrans" cxnId="{E761F089-AD1D-45E7-8777-8E240D474F9D}">
      <dgm:prSet/>
      <dgm:spPr/>
      <dgm:t>
        <a:bodyPr/>
        <a:lstStyle/>
        <a:p>
          <a:endParaRPr lang="fr-FR"/>
        </a:p>
      </dgm:t>
    </dgm:pt>
    <dgm:pt modelId="{BA7F8330-C748-4D2A-8F54-00E5AC2CA99D}" type="sibTrans" cxnId="{E761F089-AD1D-45E7-8777-8E240D474F9D}">
      <dgm:prSet/>
      <dgm:spPr/>
      <dgm:t>
        <a:bodyPr/>
        <a:lstStyle/>
        <a:p>
          <a:endParaRPr lang="fr-FR"/>
        </a:p>
      </dgm:t>
    </dgm:pt>
    <dgm:pt modelId="{227A252E-AE0E-49FA-9A79-481D3ACFA937}">
      <dgm:prSet phldrT="[Texte]" custT="1"/>
      <dgm:spPr/>
      <dgm:t>
        <a:bodyPr/>
        <a:lstStyle/>
        <a:p>
          <a:r>
            <a:rPr lang="en-US" sz="1400" dirty="0"/>
            <a:t>Orographic conditions (flat, steep…)</a:t>
          </a:r>
          <a:endParaRPr lang="fr-FR" sz="1400" dirty="0"/>
        </a:p>
      </dgm:t>
    </dgm:pt>
    <dgm:pt modelId="{1B97E8B2-6122-419D-B04D-8B77A28ECEF8}" type="parTrans" cxnId="{2565A070-8ABB-4E5F-869E-ED977E43284C}">
      <dgm:prSet/>
      <dgm:spPr/>
      <dgm:t>
        <a:bodyPr/>
        <a:lstStyle/>
        <a:p>
          <a:endParaRPr lang="fr-FR"/>
        </a:p>
      </dgm:t>
    </dgm:pt>
    <dgm:pt modelId="{4C7CB149-6E9C-4865-8C7D-C03940AB958E}" type="sibTrans" cxnId="{2565A070-8ABB-4E5F-869E-ED977E43284C}">
      <dgm:prSet/>
      <dgm:spPr/>
      <dgm:t>
        <a:bodyPr/>
        <a:lstStyle/>
        <a:p>
          <a:endParaRPr lang="fr-FR"/>
        </a:p>
      </dgm:t>
    </dgm:pt>
    <dgm:pt modelId="{80DCEF02-B712-433C-A3FB-2AD56457CCD3}">
      <dgm:prSet phldrT="[Texte]" custT="1"/>
      <dgm:spPr/>
      <dgm:t>
        <a:bodyPr/>
        <a:lstStyle/>
        <a:p>
          <a:r>
            <a:rPr lang="en-US" sz="1400" dirty="0"/>
            <a:t>Negligence </a:t>
          </a:r>
          <a:r>
            <a:rPr lang="en-US" sz="1100" i="1" dirty="0"/>
            <a:t>(cigarette butt, </a:t>
          </a:r>
          <a:r>
            <a:rPr lang="en-US" sz="1100" i="1" dirty="0" err="1"/>
            <a:t>bbq</a:t>
          </a:r>
          <a:r>
            <a:rPr lang="en-US" sz="1100" i="1" dirty="0"/>
            <a:t>…)</a:t>
          </a:r>
          <a:endParaRPr lang="fr-FR" sz="1100" i="1" dirty="0"/>
        </a:p>
      </dgm:t>
    </dgm:pt>
    <dgm:pt modelId="{EEC83A6C-369F-41A0-8B20-0C8364C70C72}" type="parTrans" cxnId="{F799AD2C-FFCA-41C2-AE40-473F316E448E}">
      <dgm:prSet/>
      <dgm:spPr/>
      <dgm:t>
        <a:bodyPr/>
        <a:lstStyle/>
        <a:p>
          <a:endParaRPr lang="fr-FR"/>
        </a:p>
      </dgm:t>
    </dgm:pt>
    <dgm:pt modelId="{5358DDE7-7719-437A-9333-958E30861DE6}" type="sibTrans" cxnId="{F799AD2C-FFCA-41C2-AE40-473F316E448E}">
      <dgm:prSet/>
      <dgm:spPr/>
      <dgm:t>
        <a:bodyPr/>
        <a:lstStyle/>
        <a:p>
          <a:endParaRPr lang="fr-FR"/>
        </a:p>
      </dgm:t>
    </dgm:pt>
    <dgm:pt modelId="{DBAC1B03-33BD-493D-BE96-532ACEA1F88F}">
      <dgm:prSet phldrT="[Texte]" custT="1"/>
      <dgm:spPr/>
      <dgm:t>
        <a:bodyPr/>
        <a:lstStyle/>
        <a:p>
          <a:r>
            <a:rPr lang="en-US" sz="1400" dirty="0"/>
            <a:t>Forest &amp; farming</a:t>
          </a:r>
          <a:endParaRPr lang="fr-FR" sz="1400" dirty="0"/>
        </a:p>
      </dgm:t>
    </dgm:pt>
    <dgm:pt modelId="{91C4DB17-5051-43D5-AE53-15D1BDB00DAE}" type="parTrans" cxnId="{2A1A8C87-9F4A-44FA-BA4B-5E37C4E1D623}">
      <dgm:prSet/>
      <dgm:spPr/>
      <dgm:t>
        <a:bodyPr/>
        <a:lstStyle/>
        <a:p>
          <a:endParaRPr lang="fr-FR"/>
        </a:p>
      </dgm:t>
    </dgm:pt>
    <dgm:pt modelId="{259870B3-1403-499C-9C46-17B574CD0F0C}" type="sibTrans" cxnId="{2A1A8C87-9F4A-44FA-BA4B-5E37C4E1D623}">
      <dgm:prSet/>
      <dgm:spPr/>
      <dgm:t>
        <a:bodyPr/>
        <a:lstStyle/>
        <a:p>
          <a:endParaRPr lang="fr-FR"/>
        </a:p>
      </dgm:t>
    </dgm:pt>
    <dgm:pt modelId="{5555A5B5-CC0F-41E9-BABE-EB48BEB1487F}">
      <dgm:prSet phldrT="[Texte]" custT="1"/>
      <dgm:spPr/>
      <dgm:t>
        <a:bodyPr/>
        <a:lstStyle/>
        <a:p>
          <a:r>
            <a:rPr lang="en-US" sz="1400" dirty="0"/>
            <a:t>Urban sprawl</a:t>
          </a:r>
          <a:endParaRPr lang="fr-FR" sz="1400" dirty="0"/>
        </a:p>
      </dgm:t>
    </dgm:pt>
    <dgm:pt modelId="{41D5CF1D-135F-49FA-B0F9-4D21D30161CD}" type="parTrans" cxnId="{19A4C529-A025-42D8-94A4-1B1A9FDBBE22}">
      <dgm:prSet/>
      <dgm:spPr/>
      <dgm:t>
        <a:bodyPr/>
        <a:lstStyle/>
        <a:p>
          <a:endParaRPr lang="fr-FR"/>
        </a:p>
      </dgm:t>
    </dgm:pt>
    <dgm:pt modelId="{586C0F09-8F0B-425F-952D-D48E93048248}" type="sibTrans" cxnId="{19A4C529-A025-42D8-94A4-1B1A9FDBBE22}">
      <dgm:prSet/>
      <dgm:spPr/>
      <dgm:t>
        <a:bodyPr/>
        <a:lstStyle/>
        <a:p>
          <a:endParaRPr lang="fr-FR"/>
        </a:p>
      </dgm:t>
    </dgm:pt>
    <dgm:pt modelId="{1EA87AD3-CF9F-42FC-A501-09E84A6E635D}" type="pres">
      <dgm:prSet presAssocID="{7E158563-FDC6-458D-852F-2AEB7395ECA9}" presName="Name0" presStyleCnt="0">
        <dgm:presLayoutVars>
          <dgm:dir/>
          <dgm:animLvl val="lvl"/>
          <dgm:resizeHandles val="exact"/>
        </dgm:presLayoutVars>
      </dgm:prSet>
      <dgm:spPr/>
    </dgm:pt>
    <dgm:pt modelId="{0F425E0D-4DC0-4DFA-98A2-0EC4E8506DB6}" type="pres">
      <dgm:prSet presAssocID="{F8C5C4F7-F824-4C74-A02D-8EC62BC25794}" presName="composite" presStyleCnt="0"/>
      <dgm:spPr/>
    </dgm:pt>
    <dgm:pt modelId="{BB04B9C6-AF3E-4B82-A190-D7B7EE53367B}" type="pres">
      <dgm:prSet presAssocID="{F8C5C4F7-F824-4C74-A02D-8EC62BC25794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F6E4D224-5266-4B3E-A9C1-77DDE1B6F087}" type="pres">
      <dgm:prSet presAssocID="{F8C5C4F7-F824-4C74-A02D-8EC62BC25794}" presName="desTx" presStyleLbl="alignAccFollowNode1" presStyleIdx="0" presStyleCnt="2">
        <dgm:presLayoutVars>
          <dgm:bulletEnabled val="1"/>
        </dgm:presLayoutVars>
      </dgm:prSet>
      <dgm:spPr/>
    </dgm:pt>
    <dgm:pt modelId="{B32CBB98-3657-4947-99EA-2F47D4AA1519}" type="pres">
      <dgm:prSet presAssocID="{8708A92A-2A54-4D85-A163-2B5B23639024}" presName="space" presStyleCnt="0"/>
      <dgm:spPr/>
    </dgm:pt>
    <dgm:pt modelId="{D64A09AA-8882-4A98-8ADD-82D831F560B1}" type="pres">
      <dgm:prSet presAssocID="{4051C2AD-AC94-4148-A5B3-87A9D9B72290}" presName="composite" presStyleCnt="0"/>
      <dgm:spPr/>
    </dgm:pt>
    <dgm:pt modelId="{3541493D-775E-4CD1-A0EF-60E1B346B245}" type="pres">
      <dgm:prSet presAssocID="{4051C2AD-AC94-4148-A5B3-87A9D9B7229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70006388-F607-420F-BAA7-D7039FF72C9B}" type="pres">
      <dgm:prSet presAssocID="{4051C2AD-AC94-4148-A5B3-87A9D9B7229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11345715-C590-4A7F-9B88-A9CEB10526D1}" type="presOf" srcId="{227A252E-AE0E-49FA-9A79-481D3ACFA937}" destId="{F6E4D224-5266-4B3E-A9C1-77DDE1B6F087}" srcOrd="0" destOrd="2" presId="urn:microsoft.com/office/officeart/2005/8/layout/hList1"/>
    <dgm:cxn modelId="{67852C29-09FE-4C34-8C1B-DD0CD43AA4DE}" type="presOf" srcId="{80DCEF02-B712-433C-A3FB-2AD56457CCD3}" destId="{70006388-F607-420F-BAA7-D7039FF72C9B}" srcOrd="0" destOrd="1" presId="urn:microsoft.com/office/officeart/2005/8/layout/hList1"/>
    <dgm:cxn modelId="{19A4C529-A025-42D8-94A4-1B1A9FDBBE22}" srcId="{4051C2AD-AC94-4148-A5B3-87A9D9B72290}" destId="{5555A5B5-CC0F-41E9-BABE-EB48BEB1487F}" srcOrd="4" destOrd="0" parTransId="{41D5CF1D-135F-49FA-B0F9-4D21D30161CD}" sibTransId="{586C0F09-8F0B-425F-952D-D48E93048248}"/>
    <dgm:cxn modelId="{F799AD2C-FFCA-41C2-AE40-473F316E448E}" srcId="{4051C2AD-AC94-4148-A5B3-87A9D9B72290}" destId="{80DCEF02-B712-433C-A3FB-2AD56457CCD3}" srcOrd="1" destOrd="0" parTransId="{EEC83A6C-369F-41A0-8B20-0C8364C70C72}" sibTransId="{5358DDE7-7719-437A-9333-958E30861DE6}"/>
    <dgm:cxn modelId="{BF12812E-D93E-463C-8B7F-68FCE7FA60A2}" type="presOf" srcId="{DBAC1B03-33BD-493D-BE96-532ACEA1F88F}" destId="{70006388-F607-420F-BAA7-D7039FF72C9B}" srcOrd="0" destOrd="3" presId="urn:microsoft.com/office/officeart/2005/8/layout/hList1"/>
    <dgm:cxn modelId="{E9454F32-3D66-400F-ACAA-6B1D42DE9FC2}" type="presOf" srcId="{4051C2AD-AC94-4148-A5B3-87A9D9B72290}" destId="{3541493D-775E-4CD1-A0EF-60E1B346B245}" srcOrd="0" destOrd="0" presId="urn:microsoft.com/office/officeart/2005/8/layout/hList1"/>
    <dgm:cxn modelId="{D4F5A439-6392-4E22-B1EA-2A8F762DEBA6}" type="presOf" srcId="{62B2B233-9D6C-44A0-A7D2-9D518107B1E3}" destId="{F6E4D224-5266-4B3E-A9C1-77DDE1B6F087}" srcOrd="0" destOrd="1" presId="urn:microsoft.com/office/officeart/2005/8/layout/hList1"/>
    <dgm:cxn modelId="{2565A070-8ABB-4E5F-869E-ED977E43284C}" srcId="{F8C5C4F7-F824-4C74-A02D-8EC62BC25794}" destId="{227A252E-AE0E-49FA-9A79-481D3ACFA937}" srcOrd="2" destOrd="0" parTransId="{1B97E8B2-6122-419D-B04D-8B77A28ECEF8}" sibTransId="{4C7CB149-6E9C-4865-8C7D-C03940AB958E}"/>
    <dgm:cxn modelId="{E52F6075-D4E6-4B31-9F27-C5FE4413F0E4}" type="presOf" srcId="{5555A5B5-CC0F-41E9-BABE-EB48BEB1487F}" destId="{70006388-F607-420F-BAA7-D7039FF72C9B}" srcOrd="0" destOrd="4" presId="urn:microsoft.com/office/officeart/2005/8/layout/hList1"/>
    <dgm:cxn modelId="{2A1A8C87-9F4A-44FA-BA4B-5E37C4E1D623}" srcId="{4051C2AD-AC94-4148-A5B3-87A9D9B72290}" destId="{DBAC1B03-33BD-493D-BE96-532ACEA1F88F}" srcOrd="3" destOrd="0" parTransId="{91C4DB17-5051-43D5-AE53-15D1BDB00DAE}" sibTransId="{259870B3-1403-499C-9C46-17B574CD0F0C}"/>
    <dgm:cxn modelId="{E761F089-AD1D-45E7-8777-8E240D474F9D}" srcId="{F8C5C4F7-F824-4C74-A02D-8EC62BC25794}" destId="{62B2B233-9D6C-44A0-A7D2-9D518107B1E3}" srcOrd="1" destOrd="0" parTransId="{14AE3003-7D74-4A38-AB80-61E138B1E849}" sibTransId="{BA7F8330-C748-4D2A-8F54-00E5AC2CA99D}"/>
    <dgm:cxn modelId="{6F47028A-54D2-4990-86D8-6B5253E324C6}" srcId="{F8C5C4F7-F824-4C74-A02D-8EC62BC25794}" destId="{A64C08AD-5E51-43F1-8275-1C7858733FDB}" srcOrd="3" destOrd="0" parTransId="{18E497FF-CC43-4C3C-89FF-6BFB04B8DE01}" sibTransId="{735D6E29-88C9-4D3F-94ED-C67F6B9D8C4F}"/>
    <dgm:cxn modelId="{45A5F78A-A4A8-40ED-9515-AA35EBB72BAD}" srcId="{7E158563-FDC6-458D-852F-2AEB7395ECA9}" destId="{F8C5C4F7-F824-4C74-A02D-8EC62BC25794}" srcOrd="0" destOrd="0" parTransId="{2193A121-4A1C-4C97-A31C-B801903E5873}" sibTransId="{8708A92A-2A54-4D85-A163-2B5B23639024}"/>
    <dgm:cxn modelId="{6ABC719D-1AA8-4B58-ACD2-140EF5E0E607}" type="presOf" srcId="{E18C652D-DCCC-4E8A-B5CC-0FF94FADB072}" destId="{F6E4D224-5266-4B3E-A9C1-77DDE1B6F087}" srcOrd="0" destOrd="0" presId="urn:microsoft.com/office/officeart/2005/8/layout/hList1"/>
    <dgm:cxn modelId="{263B359F-2733-4368-890B-C69F2DED3D08}" type="presOf" srcId="{A64C08AD-5E51-43F1-8275-1C7858733FDB}" destId="{F6E4D224-5266-4B3E-A9C1-77DDE1B6F087}" srcOrd="0" destOrd="3" presId="urn:microsoft.com/office/officeart/2005/8/layout/hList1"/>
    <dgm:cxn modelId="{F2479BA3-9390-41A1-9C56-4CBCDF2BF7F4}" srcId="{4051C2AD-AC94-4148-A5B3-87A9D9B72290}" destId="{FDA798D2-9C15-44CF-9DE0-0C8705D6BC5D}" srcOrd="0" destOrd="0" parTransId="{C379E643-5CE6-453E-A799-47A3D14A3792}" sibTransId="{774DFBFF-6C69-4DDC-874B-DE515845E83A}"/>
    <dgm:cxn modelId="{DA7C0DAF-8A1A-4E70-886C-37DB9F704B3A}" srcId="{7E158563-FDC6-458D-852F-2AEB7395ECA9}" destId="{4051C2AD-AC94-4148-A5B3-87A9D9B72290}" srcOrd="1" destOrd="0" parTransId="{3A2DB68C-2AAC-49E3-A7F0-4F83F151164E}" sibTransId="{E04A2080-1FF8-44C5-B267-6A20E2D8634D}"/>
    <dgm:cxn modelId="{9E45E0B2-0601-45A5-9F5A-9C55555E35EE}" type="presOf" srcId="{F8C5C4F7-F824-4C74-A02D-8EC62BC25794}" destId="{BB04B9C6-AF3E-4B82-A190-D7B7EE53367B}" srcOrd="0" destOrd="0" presId="urn:microsoft.com/office/officeart/2005/8/layout/hList1"/>
    <dgm:cxn modelId="{216E9CB5-940A-40FD-83B2-CFF979763088}" srcId="{F8C5C4F7-F824-4C74-A02D-8EC62BC25794}" destId="{E18C652D-DCCC-4E8A-B5CC-0FF94FADB072}" srcOrd="0" destOrd="0" parTransId="{3E9D2E98-D468-406E-AD7A-D341D4468FE7}" sibTransId="{7E24728C-1BF5-4D56-B850-5DABF3BEE4EA}"/>
    <dgm:cxn modelId="{35EEC1C9-4850-414D-9536-74400CC313B9}" type="presOf" srcId="{7E158563-FDC6-458D-852F-2AEB7395ECA9}" destId="{1EA87AD3-CF9F-42FC-A501-09E84A6E635D}" srcOrd="0" destOrd="0" presId="urn:microsoft.com/office/officeart/2005/8/layout/hList1"/>
    <dgm:cxn modelId="{A4AD49DC-4C12-4865-8B0C-FC05491BCA12}" type="presOf" srcId="{FDA798D2-9C15-44CF-9DE0-0C8705D6BC5D}" destId="{70006388-F607-420F-BAA7-D7039FF72C9B}" srcOrd="0" destOrd="0" presId="urn:microsoft.com/office/officeart/2005/8/layout/hList1"/>
    <dgm:cxn modelId="{180DB5E1-EFEC-4956-95B4-524A4B7D48B0}" srcId="{4051C2AD-AC94-4148-A5B3-87A9D9B72290}" destId="{A5E85C1E-BA9B-408C-AE47-EF0A0DF50C34}" srcOrd="2" destOrd="0" parTransId="{363C2372-50AB-492B-9D33-F8DB99281D4D}" sibTransId="{A46FF582-2B0B-49B6-A10F-513188061DB0}"/>
    <dgm:cxn modelId="{7197D1FB-023A-40C0-B699-C0591CB1FC9C}" type="presOf" srcId="{A5E85C1E-BA9B-408C-AE47-EF0A0DF50C34}" destId="{70006388-F607-420F-BAA7-D7039FF72C9B}" srcOrd="0" destOrd="2" presId="urn:microsoft.com/office/officeart/2005/8/layout/hList1"/>
    <dgm:cxn modelId="{07B0E62C-6286-4D3C-9234-7664477F7BE1}" type="presParOf" srcId="{1EA87AD3-CF9F-42FC-A501-09E84A6E635D}" destId="{0F425E0D-4DC0-4DFA-98A2-0EC4E8506DB6}" srcOrd="0" destOrd="0" presId="urn:microsoft.com/office/officeart/2005/8/layout/hList1"/>
    <dgm:cxn modelId="{B8EB2F48-8D79-405C-BE99-BC6B7058C633}" type="presParOf" srcId="{0F425E0D-4DC0-4DFA-98A2-0EC4E8506DB6}" destId="{BB04B9C6-AF3E-4B82-A190-D7B7EE53367B}" srcOrd="0" destOrd="0" presId="urn:microsoft.com/office/officeart/2005/8/layout/hList1"/>
    <dgm:cxn modelId="{0138EC70-6385-4675-A407-D84BFB54B799}" type="presParOf" srcId="{0F425E0D-4DC0-4DFA-98A2-0EC4E8506DB6}" destId="{F6E4D224-5266-4B3E-A9C1-77DDE1B6F087}" srcOrd="1" destOrd="0" presId="urn:microsoft.com/office/officeart/2005/8/layout/hList1"/>
    <dgm:cxn modelId="{16676D4F-EB38-44BC-8DBD-D21A792C0B2A}" type="presParOf" srcId="{1EA87AD3-CF9F-42FC-A501-09E84A6E635D}" destId="{B32CBB98-3657-4947-99EA-2F47D4AA1519}" srcOrd="1" destOrd="0" presId="urn:microsoft.com/office/officeart/2005/8/layout/hList1"/>
    <dgm:cxn modelId="{D646370D-E594-49F0-B89D-79CFEA6392DD}" type="presParOf" srcId="{1EA87AD3-CF9F-42FC-A501-09E84A6E635D}" destId="{D64A09AA-8882-4A98-8ADD-82D831F560B1}" srcOrd="2" destOrd="0" presId="urn:microsoft.com/office/officeart/2005/8/layout/hList1"/>
    <dgm:cxn modelId="{AD1C4A72-B5B9-4B78-82DA-54FFB57F1DDE}" type="presParOf" srcId="{D64A09AA-8882-4A98-8ADD-82D831F560B1}" destId="{3541493D-775E-4CD1-A0EF-60E1B346B245}" srcOrd="0" destOrd="0" presId="urn:microsoft.com/office/officeart/2005/8/layout/hList1"/>
    <dgm:cxn modelId="{0ADBA332-6AD7-4DA0-B4FA-56117BF90C5B}" type="presParOf" srcId="{D64A09AA-8882-4A98-8ADD-82D831F560B1}" destId="{70006388-F607-420F-BAA7-D7039FF72C9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461A34C-BC0E-4014-AC69-9D832B415156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fr-FR"/>
        </a:p>
      </dgm:t>
    </dgm:pt>
    <dgm:pt modelId="{8E238696-D36B-4ABF-82A5-D816C939825F}">
      <dgm:prSet phldrT="[Texte]"/>
      <dgm:spPr/>
      <dgm:t>
        <a:bodyPr/>
        <a:lstStyle/>
        <a:p>
          <a:r>
            <a:rPr lang="fr-FR" dirty="0"/>
            <a:t>11 </a:t>
          </a:r>
          <a:r>
            <a:rPr lang="fr-FR" dirty="0" err="1"/>
            <a:t>Create</a:t>
          </a:r>
          <a:r>
            <a:rPr lang="fr-FR" dirty="0"/>
            <a:t> </a:t>
          </a:r>
          <a:r>
            <a:rPr lang="fr-FR" dirty="0" err="1"/>
            <a:t>aggregated</a:t>
          </a:r>
          <a:r>
            <a:rPr lang="fr-FR"/>
            <a:t> variables</a:t>
          </a:r>
          <a:endParaRPr lang="fr-FR" dirty="0"/>
        </a:p>
      </dgm:t>
    </dgm:pt>
    <dgm:pt modelId="{EEA90607-A5B6-49CA-9941-0790903DE156}" type="parTrans" cxnId="{35E71E8C-CD34-440A-AAD1-1BA152844F55}">
      <dgm:prSet/>
      <dgm:spPr/>
      <dgm:t>
        <a:bodyPr/>
        <a:lstStyle/>
        <a:p>
          <a:endParaRPr lang="fr-FR"/>
        </a:p>
      </dgm:t>
    </dgm:pt>
    <dgm:pt modelId="{77E31148-C547-4666-940A-5A2388DABC6A}" type="sibTrans" cxnId="{35E71E8C-CD34-440A-AAD1-1BA152844F55}">
      <dgm:prSet/>
      <dgm:spPr/>
      <dgm:t>
        <a:bodyPr/>
        <a:lstStyle/>
        <a:p>
          <a:endParaRPr lang="fr-FR"/>
        </a:p>
      </dgm:t>
    </dgm:pt>
    <dgm:pt modelId="{283F0183-6E35-4846-9F8B-A33B8E274DDE}">
      <dgm:prSet phldrT="[Texte]"/>
      <dgm:spPr/>
      <dgm:t>
        <a:bodyPr/>
        <a:lstStyle/>
        <a:p>
          <a:r>
            <a:rPr lang="en-US" dirty="0"/>
            <a:t>Deleting duplicates attributes</a:t>
          </a:r>
          <a:endParaRPr lang="fr-FR" dirty="0"/>
        </a:p>
      </dgm:t>
    </dgm:pt>
    <dgm:pt modelId="{0AAC3EDC-AD95-4B38-8374-9026B178F9E0}" type="parTrans" cxnId="{BC2C8DEE-5A83-4AD8-B5A9-3CD7897C66DD}">
      <dgm:prSet/>
      <dgm:spPr/>
      <dgm:t>
        <a:bodyPr/>
        <a:lstStyle/>
        <a:p>
          <a:endParaRPr lang="fr-FR"/>
        </a:p>
      </dgm:t>
    </dgm:pt>
    <dgm:pt modelId="{8DCACAA6-D392-44D4-9642-CB509A26FE1D}" type="sibTrans" cxnId="{BC2C8DEE-5A83-4AD8-B5A9-3CD7897C66DD}">
      <dgm:prSet/>
      <dgm:spPr/>
      <dgm:t>
        <a:bodyPr/>
        <a:lstStyle/>
        <a:p>
          <a:endParaRPr lang="fr-FR"/>
        </a:p>
      </dgm:t>
    </dgm:pt>
    <dgm:pt modelId="{67AB9AD6-2CB8-4119-9B96-3193DF5EBE99}">
      <dgm:prSet phldrT="[Texte]"/>
      <dgm:spPr/>
      <dgm:t>
        <a:bodyPr/>
        <a:lstStyle/>
        <a:p>
          <a:r>
            <a:rPr lang="en-US" dirty="0"/>
            <a:t>Resampling to daily</a:t>
          </a:r>
          <a:endParaRPr lang="fr-FR" dirty="0"/>
        </a:p>
      </dgm:t>
    </dgm:pt>
    <dgm:pt modelId="{354FDB1A-97C5-4696-9175-0DE1CC689EB5}" type="parTrans" cxnId="{A28CD4D1-3841-41AA-A492-DA3770D35D10}">
      <dgm:prSet/>
      <dgm:spPr/>
      <dgm:t>
        <a:bodyPr/>
        <a:lstStyle/>
        <a:p>
          <a:endParaRPr lang="fr-FR"/>
        </a:p>
      </dgm:t>
    </dgm:pt>
    <dgm:pt modelId="{A90CA243-563B-463A-B774-4BFC22AFBD1B}" type="sibTrans" cxnId="{A28CD4D1-3841-41AA-A492-DA3770D35D10}">
      <dgm:prSet/>
      <dgm:spPr/>
      <dgm:t>
        <a:bodyPr/>
        <a:lstStyle/>
        <a:p>
          <a:endParaRPr lang="fr-FR"/>
        </a:p>
      </dgm:t>
    </dgm:pt>
    <dgm:pt modelId="{5CC81D1B-0DE0-4B59-9EA3-0B87F8AF1796}">
      <dgm:prSet/>
      <dgm:spPr/>
      <dgm:t>
        <a:bodyPr/>
        <a:lstStyle/>
        <a:p>
          <a:r>
            <a:rPr lang="en-US" dirty="0"/>
            <a:t>Load the raw datasets</a:t>
          </a:r>
        </a:p>
      </dgm:t>
    </dgm:pt>
    <dgm:pt modelId="{45717453-7439-415B-B552-CD763332F943}" type="parTrans" cxnId="{3B99C120-82E6-4BAC-B917-12ADC9DD8CA9}">
      <dgm:prSet/>
      <dgm:spPr/>
      <dgm:t>
        <a:bodyPr/>
        <a:lstStyle/>
        <a:p>
          <a:endParaRPr lang="fr-FR"/>
        </a:p>
      </dgm:t>
    </dgm:pt>
    <dgm:pt modelId="{1C67B1B6-D3C6-4FE2-8197-B77FD77CFE23}" type="sibTrans" cxnId="{3B99C120-82E6-4BAC-B917-12ADC9DD8CA9}">
      <dgm:prSet/>
      <dgm:spPr/>
      <dgm:t>
        <a:bodyPr/>
        <a:lstStyle/>
        <a:p>
          <a:endParaRPr lang="fr-FR"/>
        </a:p>
      </dgm:t>
    </dgm:pt>
    <dgm:pt modelId="{1AB24913-DBDB-4E0E-B790-B654064146A1}">
      <dgm:prSet/>
      <dgm:spPr/>
      <dgm:t>
        <a:bodyPr/>
        <a:lstStyle/>
        <a:p>
          <a:r>
            <a:rPr lang="en-US" dirty="0"/>
            <a:t>Select variables of interest</a:t>
          </a:r>
        </a:p>
      </dgm:t>
    </dgm:pt>
    <dgm:pt modelId="{62AF56B3-45B4-4B07-A4A0-ACB2C6EB563D}" type="parTrans" cxnId="{1BCB78A2-929B-4FAF-B7ED-D3C86E50C533}">
      <dgm:prSet/>
      <dgm:spPr/>
      <dgm:t>
        <a:bodyPr/>
        <a:lstStyle/>
        <a:p>
          <a:endParaRPr lang="fr-FR"/>
        </a:p>
      </dgm:t>
    </dgm:pt>
    <dgm:pt modelId="{DEB77674-96E2-4804-8EB2-38D4244C4BBC}" type="sibTrans" cxnId="{1BCB78A2-929B-4FAF-B7ED-D3C86E50C533}">
      <dgm:prSet/>
      <dgm:spPr/>
      <dgm:t>
        <a:bodyPr/>
        <a:lstStyle/>
        <a:p>
          <a:endParaRPr lang="fr-FR"/>
        </a:p>
      </dgm:t>
    </dgm:pt>
    <dgm:pt modelId="{1B79FB55-8B3B-4F84-B9D4-8C91E67748BF}">
      <dgm:prSet/>
      <dgm:spPr/>
      <dgm:t>
        <a:bodyPr/>
        <a:lstStyle/>
        <a:p>
          <a:r>
            <a:rPr lang="en-US" dirty="0"/>
            <a:t>Select duration</a:t>
          </a:r>
        </a:p>
      </dgm:t>
    </dgm:pt>
    <dgm:pt modelId="{81D07B64-0A3A-4726-BC38-AFAA0483E2A6}" type="parTrans" cxnId="{ABBB2025-CF9D-483C-8764-DD05E0C49E37}">
      <dgm:prSet/>
      <dgm:spPr/>
      <dgm:t>
        <a:bodyPr/>
        <a:lstStyle/>
        <a:p>
          <a:endParaRPr lang="fr-FR"/>
        </a:p>
      </dgm:t>
    </dgm:pt>
    <dgm:pt modelId="{EBF8BACB-C1DE-4866-BD88-794C07321842}" type="sibTrans" cxnId="{ABBB2025-CF9D-483C-8764-DD05E0C49E37}">
      <dgm:prSet/>
      <dgm:spPr/>
      <dgm:t>
        <a:bodyPr/>
        <a:lstStyle/>
        <a:p>
          <a:endParaRPr lang="fr-FR"/>
        </a:p>
      </dgm:t>
    </dgm:pt>
    <dgm:pt modelId="{3E2C5007-C49C-41A6-BCEC-8E33853F66BD}">
      <dgm:prSet/>
      <dgm:spPr/>
      <dgm:t>
        <a:bodyPr/>
        <a:lstStyle/>
        <a:p>
          <a:r>
            <a:rPr lang="en-US" dirty="0"/>
            <a:t>Subset the time slice 2010-2021</a:t>
          </a:r>
        </a:p>
      </dgm:t>
    </dgm:pt>
    <dgm:pt modelId="{8197F582-AD3E-4AFA-A41D-DE5A939F8304}" type="parTrans" cxnId="{8947761B-6513-4EB1-94B0-A539A7033F7B}">
      <dgm:prSet/>
      <dgm:spPr/>
      <dgm:t>
        <a:bodyPr/>
        <a:lstStyle/>
        <a:p>
          <a:endParaRPr lang="fr-FR"/>
        </a:p>
      </dgm:t>
    </dgm:pt>
    <dgm:pt modelId="{3A710CEC-8581-4F8B-AD28-764BD71136F2}" type="sibTrans" cxnId="{8947761B-6513-4EB1-94B0-A539A7033F7B}">
      <dgm:prSet/>
      <dgm:spPr/>
      <dgm:t>
        <a:bodyPr/>
        <a:lstStyle/>
        <a:p>
          <a:endParaRPr lang="fr-FR"/>
        </a:p>
      </dgm:t>
    </dgm:pt>
    <dgm:pt modelId="{F6F8458D-DD2D-4142-B73C-03B1A999CBA6}">
      <dgm:prSet/>
      <dgm:spPr/>
      <dgm:t>
        <a:bodyPr/>
        <a:lstStyle/>
        <a:p>
          <a:r>
            <a:rPr lang="en-US" dirty="0"/>
            <a:t>Write CRS</a:t>
          </a:r>
        </a:p>
      </dgm:t>
    </dgm:pt>
    <dgm:pt modelId="{A1AC0ECC-7051-4A2E-BC10-A30C3CAF572F}" type="parTrans" cxnId="{A23CECA8-8875-4973-B4E1-8EAD3BCE7D67}">
      <dgm:prSet/>
      <dgm:spPr/>
      <dgm:t>
        <a:bodyPr/>
        <a:lstStyle/>
        <a:p>
          <a:endParaRPr lang="fr-FR"/>
        </a:p>
      </dgm:t>
    </dgm:pt>
    <dgm:pt modelId="{7F325A41-747F-4EC5-AE02-1683D58A0AA0}" type="sibTrans" cxnId="{A23CECA8-8875-4973-B4E1-8EAD3BCE7D67}">
      <dgm:prSet/>
      <dgm:spPr/>
      <dgm:t>
        <a:bodyPr/>
        <a:lstStyle/>
        <a:p>
          <a:endParaRPr lang="fr-FR"/>
        </a:p>
      </dgm:t>
    </dgm:pt>
    <dgm:pt modelId="{2B2B1CA7-A534-4A82-8190-4D09E9C85C00}">
      <dgm:prSet/>
      <dgm:spPr/>
      <dgm:t>
        <a:bodyPr/>
        <a:lstStyle/>
        <a:p>
          <a:r>
            <a:rPr lang="en-US" dirty="0"/>
            <a:t>Create CRS for sinusoidal projection, rotated pole and WGS84</a:t>
          </a:r>
        </a:p>
      </dgm:t>
    </dgm:pt>
    <dgm:pt modelId="{7D86CB9E-AABE-426E-805C-5EE8F2ABF4F6}" type="parTrans" cxnId="{8C76DEDE-DA7E-483B-A0E9-BAC65AA0FCEB}">
      <dgm:prSet/>
      <dgm:spPr/>
      <dgm:t>
        <a:bodyPr/>
        <a:lstStyle/>
        <a:p>
          <a:endParaRPr lang="fr-FR"/>
        </a:p>
      </dgm:t>
    </dgm:pt>
    <dgm:pt modelId="{4C08390E-155D-4872-B0A4-8AC1B8D4AC47}" type="sibTrans" cxnId="{8C76DEDE-DA7E-483B-A0E9-BAC65AA0FCEB}">
      <dgm:prSet/>
      <dgm:spPr/>
      <dgm:t>
        <a:bodyPr/>
        <a:lstStyle/>
        <a:p>
          <a:endParaRPr lang="fr-FR"/>
        </a:p>
      </dgm:t>
    </dgm:pt>
    <dgm:pt modelId="{FDBB6531-F936-4981-BE20-66A6BFF05651}">
      <dgm:prSet/>
      <dgm:spPr/>
      <dgm:t>
        <a:bodyPr/>
        <a:lstStyle/>
        <a:p>
          <a:r>
            <a:rPr lang="en-US" dirty="0"/>
            <a:t>Set the CRS for each dataset</a:t>
          </a:r>
        </a:p>
      </dgm:t>
    </dgm:pt>
    <dgm:pt modelId="{B3142656-34EA-4EC2-8D1D-C24D76B7C3E9}" type="parTrans" cxnId="{F8BFA828-43AB-403C-9C76-E6F8E9F183ED}">
      <dgm:prSet/>
      <dgm:spPr/>
      <dgm:t>
        <a:bodyPr/>
        <a:lstStyle/>
        <a:p>
          <a:endParaRPr lang="fr-FR"/>
        </a:p>
      </dgm:t>
    </dgm:pt>
    <dgm:pt modelId="{37A215DC-B821-44B7-9786-B7086DDD3E0F}" type="sibTrans" cxnId="{F8BFA828-43AB-403C-9C76-E6F8E9F183ED}">
      <dgm:prSet/>
      <dgm:spPr/>
      <dgm:t>
        <a:bodyPr/>
        <a:lstStyle/>
        <a:p>
          <a:endParaRPr lang="fr-FR"/>
        </a:p>
      </dgm:t>
    </dgm:pt>
    <dgm:pt modelId="{1E3E99C0-05FE-42FF-B9D2-1A5A830DF97C}">
      <dgm:prSet/>
      <dgm:spPr/>
      <dgm:t>
        <a:bodyPr/>
        <a:lstStyle/>
        <a:p>
          <a:r>
            <a:rPr lang="en-US" dirty="0"/>
            <a:t>Clipping</a:t>
          </a:r>
        </a:p>
      </dgm:t>
    </dgm:pt>
    <dgm:pt modelId="{DFB0EA8A-A2D6-44BC-848A-BB80703BA7E5}" type="parTrans" cxnId="{999C3BFE-257D-484B-B1F0-C1ECD75CC9EE}">
      <dgm:prSet/>
      <dgm:spPr/>
      <dgm:t>
        <a:bodyPr/>
        <a:lstStyle/>
        <a:p>
          <a:endParaRPr lang="fr-FR"/>
        </a:p>
      </dgm:t>
    </dgm:pt>
    <dgm:pt modelId="{1B9144B7-2A73-42A1-AB24-A0A2CAA7DBCC}" type="sibTrans" cxnId="{999C3BFE-257D-484B-B1F0-C1ECD75CC9EE}">
      <dgm:prSet/>
      <dgm:spPr/>
      <dgm:t>
        <a:bodyPr/>
        <a:lstStyle/>
        <a:p>
          <a:endParaRPr lang="fr-FR"/>
        </a:p>
      </dgm:t>
    </dgm:pt>
    <dgm:pt modelId="{6CEC67C9-0811-4F77-9869-CD808E231F56}">
      <dgm:prSet/>
      <dgm:spPr/>
      <dgm:t>
        <a:bodyPr/>
        <a:lstStyle/>
        <a:p>
          <a:r>
            <a:rPr lang="en-US" dirty="0"/>
            <a:t>Define the Aoi</a:t>
          </a:r>
        </a:p>
      </dgm:t>
    </dgm:pt>
    <dgm:pt modelId="{63F0CF9C-C4C7-4C8A-AD54-61A1E0F34BDF}" type="parTrans" cxnId="{87380B38-7B84-46B6-986E-4C8DEC83D200}">
      <dgm:prSet/>
      <dgm:spPr/>
      <dgm:t>
        <a:bodyPr/>
        <a:lstStyle/>
        <a:p>
          <a:endParaRPr lang="fr-FR"/>
        </a:p>
      </dgm:t>
    </dgm:pt>
    <dgm:pt modelId="{8124507E-3598-45A3-8F8D-37E217802547}" type="sibTrans" cxnId="{87380B38-7B84-46B6-986E-4C8DEC83D200}">
      <dgm:prSet/>
      <dgm:spPr/>
      <dgm:t>
        <a:bodyPr/>
        <a:lstStyle/>
        <a:p>
          <a:endParaRPr lang="fr-FR"/>
        </a:p>
      </dgm:t>
    </dgm:pt>
    <dgm:pt modelId="{94A21F73-B9DF-4F7B-BA9C-798755F1BD44}">
      <dgm:prSet/>
      <dgm:spPr/>
      <dgm:t>
        <a:bodyPr/>
        <a:lstStyle/>
        <a:p>
          <a:r>
            <a:rPr lang="en-US" dirty="0"/>
            <a:t>Clip to the AOI</a:t>
          </a:r>
        </a:p>
      </dgm:t>
    </dgm:pt>
    <dgm:pt modelId="{B2CBFC61-6C67-4CD1-BFEA-7DC6110C8B1D}" type="parTrans" cxnId="{D07941CD-3C4D-44DC-83DE-0A1AF6DB540C}">
      <dgm:prSet/>
      <dgm:spPr/>
      <dgm:t>
        <a:bodyPr/>
        <a:lstStyle/>
        <a:p>
          <a:endParaRPr lang="fr-FR"/>
        </a:p>
      </dgm:t>
    </dgm:pt>
    <dgm:pt modelId="{1228D758-D936-475C-A767-0D941584BF9A}" type="sibTrans" cxnId="{D07941CD-3C4D-44DC-83DE-0A1AF6DB540C}">
      <dgm:prSet/>
      <dgm:spPr/>
      <dgm:t>
        <a:bodyPr/>
        <a:lstStyle/>
        <a:p>
          <a:endParaRPr lang="fr-FR"/>
        </a:p>
      </dgm:t>
    </dgm:pt>
    <dgm:pt modelId="{F14175CE-A951-4DAA-8D66-E16ED7A54E18}">
      <dgm:prSet/>
      <dgm:spPr/>
      <dgm:t>
        <a:bodyPr/>
        <a:lstStyle/>
        <a:p>
          <a:r>
            <a:rPr lang="en-US" dirty="0"/>
            <a:t>Projection</a:t>
          </a:r>
        </a:p>
      </dgm:t>
    </dgm:pt>
    <dgm:pt modelId="{110ECDEE-3C0E-45C4-BD79-ACFB155BAEBC}" type="parTrans" cxnId="{CA1D3277-51AC-4B4E-B78F-5144E96E835E}">
      <dgm:prSet/>
      <dgm:spPr/>
      <dgm:t>
        <a:bodyPr/>
        <a:lstStyle/>
        <a:p>
          <a:endParaRPr lang="fr-FR"/>
        </a:p>
      </dgm:t>
    </dgm:pt>
    <dgm:pt modelId="{35DD5205-0B2B-4674-926C-62D5CDD8F1B9}" type="sibTrans" cxnId="{CA1D3277-51AC-4B4E-B78F-5144E96E835E}">
      <dgm:prSet/>
      <dgm:spPr/>
      <dgm:t>
        <a:bodyPr/>
        <a:lstStyle/>
        <a:p>
          <a:endParaRPr lang="fr-FR"/>
        </a:p>
      </dgm:t>
    </dgm:pt>
    <dgm:pt modelId="{FB8228BA-3158-4836-BDA9-DDC138C1A148}">
      <dgm:prSet/>
      <dgm:spPr/>
      <dgm:t>
        <a:bodyPr/>
        <a:lstStyle/>
        <a:p>
          <a:r>
            <a:rPr lang="en-US" dirty="0"/>
            <a:t>Define a common grid</a:t>
          </a:r>
        </a:p>
      </dgm:t>
    </dgm:pt>
    <dgm:pt modelId="{B66A76FF-13B7-4784-BC8E-6E323E47CA21}" type="parTrans" cxnId="{BB67F4DC-3DF9-4CEC-B4D3-EC11F3A19D5E}">
      <dgm:prSet/>
      <dgm:spPr/>
      <dgm:t>
        <a:bodyPr/>
        <a:lstStyle/>
        <a:p>
          <a:endParaRPr lang="fr-FR"/>
        </a:p>
      </dgm:t>
    </dgm:pt>
    <dgm:pt modelId="{B3504C6B-F3C3-455C-B322-C8D6B5EF7C84}" type="sibTrans" cxnId="{BB67F4DC-3DF9-4CEC-B4D3-EC11F3A19D5E}">
      <dgm:prSet/>
      <dgm:spPr/>
      <dgm:t>
        <a:bodyPr/>
        <a:lstStyle/>
        <a:p>
          <a:endParaRPr lang="fr-FR"/>
        </a:p>
      </dgm:t>
    </dgm:pt>
    <dgm:pt modelId="{3F9C7128-0D75-47C9-BA98-B0F5D3FB6E44}">
      <dgm:prSet/>
      <dgm:spPr/>
      <dgm:t>
        <a:bodyPr/>
        <a:lstStyle/>
        <a:p>
          <a:r>
            <a:rPr lang="en-US" dirty="0"/>
            <a:t>Project to the same CRS as the common grid</a:t>
          </a:r>
        </a:p>
      </dgm:t>
    </dgm:pt>
    <dgm:pt modelId="{37FBA80D-B6B1-4C56-AFDB-5108ADBFA03A}" type="parTrans" cxnId="{2396CC7B-546A-486D-B32C-502B383421A9}">
      <dgm:prSet/>
      <dgm:spPr/>
      <dgm:t>
        <a:bodyPr/>
        <a:lstStyle/>
        <a:p>
          <a:endParaRPr lang="fr-FR"/>
        </a:p>
      </dgm:t>
    </dgm:pt>
    <dgm:pt modelId="{394FB3A5-AC2F-40CE-AEB9-C6C1CA21F263}" type="sibTrans" cxnId="{2396CC7B-546A-486D-B32C-502B383421A9}">
      <dgm:prSet/>
      <dgm:spPr/>
      <dgm:t>
        <a:bodyPr/>
        <a:lstStyle/>
        <a:p>
          <a:endParaRPr lang="fr-FR"/>
        </a:p>
      </dgm:t>
    </dgm:pt>
    <dgm:pt modelId="{33AAB43F-204C-4B8F-9F72-8297113500C5}">
      <dgm:prSet/>
      <dgm:spPr/>
      <dgm:t>
        <a:bodyPr/>
        <a:lstStyle/>
        <a:p>
          <a:r>
            <a:rPr lang="en-US" dirty="0"/>
            <a:t>Project to the common grid</a:t>
          </a:r>
        </a:p>
      </dgm:t>
    </dgm:pt>
    <dgm:pt modelId="{DBA51339-040C-4526-AA87-6C6DBB19CA26}" type="parTrans" cxnId="{E97DD606-C039-47DB-B59B-622E04007061}">
      <dgm:prSet/>
      <dgm:spPr/>
      <dgm:t>
        <a:bodyPr/>
        <a:lstStyle/>
        <a:p>
          <a:endParaRPr lang="fr-FR"/>
        </a:p>
      </dgm:t>
    </dgm:pt>
    <dgm:pt modelId="{A4240C88-1A9F-4AEA-BFC1-6B46C490B730}" type="sibTrans" cxnId="{E97DD606-C039-47DB-B59B-622E04007061}">
      <dgm:prSet/>
      <dgm:spPr/>
      <dgm:t>
        <a:bodyPr/>
        <a:lstStyle/>
        <a:p>
          <a:endParaRPr lang="fr-FR"/>
        </a:p>
      </dgm:t>
    </dgm:pt>
    <dgm:pt modelId="{67307AC7-D124-48F4-8872-83128BD150D5}">
      <dgm:prSet phldrT="[Texte]"/>
      <dgm:spPr/>
      <dgm:t>
        <a:bodyPr/>
        <a:lstStyle/>
        <a:p>
          <a:pPr algn="l"/>
          <a:r>
            <a:rPr lang="en-US" dirty="0"/>
            <a:t>Create two lists</a:t>
          </a:r>
        </a:p>
      </dgm:t>
    </dgm:pt>
    <dgm:pt modelId="{32F435CB-12C1-4F90-80F7-9BFCA4C37827}" type="parTrans" cxnId="{C5B59177-9CB7-48FD-8EC7-195BC814E444}">
      <dgm:prSet/>
      <dgm:spPr/>
      <dgm:t>
        <a:bodyPr/>
        <a:lstStyle/>
        <a:p>
          <a:endParaRPr lang="fr-FR"/>
        </a:p>
      </dgm:t>
    </dgm:pt>
    <dgm:pt modelId="{DCBDB3BA-6FD7-4FB8-A39E-601DF07C0EED}" type="sibTrans" cxnId="{C5B59177-9CB7-48FD-8EC7-195BC814E444}">
      <dgm:prSet/>
      <dgm:spPr/>
      <dgm:t>
        <a:bodyPr/>
        <a:lstStyle/>
        <a:p>
          <a:endParaRPr lang="fr-FR"/>
        </a:p>
      </dgm:t>
    </dgm:pt>
    <dgm:pt modelId="{526EEB1F-E31C-4F5A-8A35-4C043523576B}">
      <dgm:prSet phldrT="[Texte]"/>
      <dgm:spPr/>
      <dgm:t>
        <a:bodyPr/>
        <a:lstStyle/>
        <a:p>
          <a:pPr algn="ctr"/>
          <a:r>
            <a:rPr lang="en-US" dirty="0"/>
            <a:t>Merging</a:t>
          </a:r>
        </a:p>
      </dgm:t>
    </dgm:pt>
    <dgm:pt modelId="{FBFA6E8B-764C-4C03-8E88-6B41EDBDB76E}" type="parTrans" cxnId="{35CE2B21-1219-446F-A5D9-F24A31869243}">
      <dgm:prSet/>
      <dgm:spPr/>
      <dgm:t>
        <a:bodyPr/>
        <a:lstStyle/>
        <a:p>
          <a:endParaRPr lang="fr-FR"/>
        </a:p>
      </dgm:t>
    </dgm:pt>
    <dgm:pt modelId="{9925C790-1735-4292-8DF7-18401350984A}" type="sibTrans" cxnId="{35CE2B21-1219-446F-A5D9-F24A31869243}">
      <dgm:prSet/>
      <dgm:spPr/>
      <dgm:t>
        <a:bodyPr/>
        <a:lstStyle/>
        <a:p>
          <a:endParaRPr lang="fr-FR"/>
        </a:p>
      </dgm:t>
    </dgm:pt>
    <dgm:pt modelId="{A45902D5-30BA-410E-B583-EAC8734A4471}">
      <dgm:prSet/>
      <dgm:spPr/>
      <dgm:t>
        <a:bodyPr/>
        <a:lstStyle/>
        <a:p>
          <a:r>
            <a:rPr lang="en-US" dirty="0"/>
            <a:t>Fill the missing values</a:t>
          </a:r>
        </a:p>
      </dgm:t>
    </dgm:pt>
    <dgm:pt modelId="{7D5B6302-C771-4DFF-A995-D08C3034A891}" type="parTrans" cxnId="{B4B0BB4E-0F0B-42FF-BB9F-1F50A5AAD7A6}">
      <dgm:prSet/>
      <dgm:spPr/>
      <dgm:t>
        <a:bodyPr/>
        <a:lstStyle/>
        <a:p>
          <a:endParaRPr lang="fr-FR"/>
        </a:p>
      </dgm:t>
    </dgm:pt>
    <dgm:pt modelId="{450659D8-5FD4-401F-80C9-2820AA660800}" type="sibTrans" cxnId="{B4B0BB4E-0F0B-42FF-BB9F-1F50A5AAD7A6}">
      <dgm:prSet/>
      <dgm:spPr/>
      <dgm:t>
        <a:bodyPr/>
        <a:lstStyle/>
        <a:p>
          <a:endParaRPr lang="fr-FR"/>
        </a:p>
      </dgm:t>
    </dgm:pt>
    <dgm:pt modelId="{D646043C-74D4-4546-A3C2-5CAC515C055B}">
      <dgm:prSet/>
      <dgm:spPr/>
      <dgm:t>
        <a:bodyPr/>
        <a:lstStyle/>
        <a:p>
          <a:r>
            <a:rPr lang="en-US" dirty="0"/>
            <a:t>Harmonize the CF time convention to “Julian”</a:t>
          </a:r>
        </a:p>
      </dgm:t>
    </dgm:pt>
    <dgm:pt modelId="{8C357457-A540-460A-AE77-771DF9A24AD1}" type="parTrans" cxnId="{F35AC8F9-FC56-40C6-9B65-9B4B0A1AE99D}">
      <dgm:prSet/>
      <dgm:spPr/>
      <dgm:t>
        <a:bodyPr/>
        <a:lstStyle/>
        <a:p>
          <a:endParaRPr lang="fr-FR"/>
        </a:p>
      </dgm:t>
    </dgm:pt>
    <dgm:pt modelId="{50E792AA-4CBD-4F3F-A2F5-91D698B1528B}" type="sibTrans" cxnId="{F35AC8F9-FC56-40C6-9B65-9B4B0A1AE99D}">
      <dgm:prSet/>
      <dgm:spPr/>
      <dgm:t>
        <a:bodyPr/>
        <a:lstStyle/>
        <a:p>
          <a:endParaRPr lang="fr-FR"/>
        </a:p>
      </dgm:t>
    </dgm:pt>
    <dgm:pt modelId="{2B70E663-3A5C-45F7-8C8D-DB807BEB95AA}">
      <dgm:prSet/>
      <dgm:spPr/>
      <dgm:t>
        <a:bodyPr/>
        <a:lstStyle/>
        <a:p>
          <a:r>
            <a:rPr lang="en-US" dirty="0"/>
            <a:t>Subset the time slice 2010-2021</a:t>
          </a:r>
        </a:p>
      </dgm:t>
    </dgm:pt>
    <dgm:pt modelId="{757A9A42-E609-4A29-BD31-A6A9465F402D}" type="parTrans" cxnId="{1BDABE95-F24D-4700-B40C-F0B8E4DA8B2B}">
      <dgm:prSet/>
      <dgm:spPr/>
      <dgm:t>
        <a:bodyPr/>
        <a:lstStyle/>
        <a:p>
          <a:endParaRPr lang="fr-FR"/>
        </a:p>
      </dgm:t>
    </dgm:pt>
    <dgm:pt modelId="{653B2F0B-3599-45B8-9C46-1D91D8C7626D}" type="sibTrans" cxnId="{1BDABE95-F24D-4700-B40C-F0B8E4DA8B2B}">
      <dgm:prSet/>
      <dgm:spPr/>
      <dgm:t>
        <a:bodyPr/>
        <a:lstStyle/>
        <a:p>
          <a:endParaRPr lang="fr-FR"/>
        </a:p>
      </dgm:t>
    </dgm:pt>
    <dgm:pt modelId="{137F09AE-ECA2-4D3B-98A8-6B2E67DF5035}">
      <dgm:prSet phldrT="[Texte]"/>
      <dgm:spPr/>
      <dgm:t>
        <a:bodyPr/>
        <a:lstStyle/>
        <a:p>
          <a:pPr algn="l"/>
          <a:r>
            <a:rPr lang="en-US" dirty="0"/>
            <a:t>Match the coordinates</a:t>
          </a:r>
        </a:p>
      </dgm:t>
    </dgm:pt>
    <dgm:pt modelId="{67B5C2EB-0EAF-496C-B011-242B501695F8}" type="parTrans" cxnId="{3FEEAA10-4667-454B-B77B-06CFF2FB0F35}">
      <dgm:prSet/>
      <dgm:spPr/>
    </dgm:pt>
    <dgm:pt modelId="{2DCEE610-0D22-4966-8726-2AE0E6ED5030}" type="sibTrans" cxnId="{3FEEAA10-4667-454B-B77B-06CFF2FB0F35}">
      <dgm:prSet/>
      <dgm:spPr/>
    </dgm:pt>
    <dgm:pt modelId="{B65539E1-447D-4012-B423-BDD1C8D806BD}">
      <dgm:prSet phldrT="[Texte]"/>
      <dgm:spPr/>
      <dgm:t>
        <a:bodyPr/>
        <a:lstStyle/>
        <a:p>
          <a:pPr algn="l"/>
          <a:r>
            <a:rPr lang="en-US" dirty="0"/>
            <a:t>Rename the coordinates</a:t>
          </a:r>
        </a:p>
      </dgm:t>
    </dgm:pt>
    <dgm:pt modelId="{2A910FBA-CABF-465A-BCF3-FB49A85D439B}" type="parTrans" cxnId="{E6E67747-712B-4E9F-8B21-69FD25709F3B}">
      <dgm:prSet/>
      <dgm:spPr/>
    </dgm:pt>
    <dgm:pt modelId="{C57D2256-5CBC-436A-A11F-2F124896BD2F}" type="sibTrans" cxnId="{E6E67747-712B-4E9F-8B21-69FD25709F3B}">
      <dgm:prSet/>
      <dgm:spPr/>
    </dgm:pt>
    <dgm:pt modelId="{6E6CAB29-D0E5-4820-A5C3-2DFB071B94CF}">
      <dgm:prSet phldrT="[Texte]"/>
      <dgm:spPr/>
      <dgm:t>
        <a:bodyPr/>
        <a:lstStyle/>
        <a:p>
          <a:pPr algn="l"/>
          <a:r>
            <a:rPr lang="en-US" dirty="0"/>
            <a:t>Merge</a:t>
          </a:r>
        </a:p>
      </dgm:t>
    </dgm:pt>
    <dgm:pt modelId="{3632A8E3-D96D-4ABF-BE87-ED151F255D86}" type="parTrans" cxnId="{D4FE9ACC-09C2-4E02-AD3C-98CDC51109FA}">
      <dgm:prSet/>
      <dgm:spPr/>
    </dgm:pt>
    <dgm:pt modelId="{CA4C4112-CCBA-465A-BD21-D3A372E30C1A}" type="sibTrans" cxnId="{D4FE9ACC-09C2-4E02-AD3C-98CDC51109FA}">
      <dgm:prSet/>
      <dgm:spPr/>
    </dgm:pt>
    <dgm:pt modelId="{FD450BD0-9E91-4083-9C02-C9D81C49C64A}" type="pres">
      <dgm:prSet presAssocID="{2461A34C-BC0E-4014-AC69-9D832B415156}" presName="Name0" presStyleCnt="0">
        <dgm:presLayoutVars>
          <dgm:dir/>
          <dgm:resizeHandles val="exact"/>
        </dgm:presLayoutVars>
      </dgm:prSet>
      <dgm:spPr/>
    </dgm:pt>
    <dgm:pt modelId="{763B6C8D-1E59-41ED-AF19-49B1FF57F483}" type="pres">
      <dgm:prSet presAssocID="{5CC81D1B-0DE0-4B59-9EA3-0B87F8AF1796}" presName="node" presStyleLbl="node1" presStyleIdx="0" presStyleCnt="10" custLinFactNeighborX="2009" custLinFactNeighborY="-245">
        <dgm:presLayoutVars>
          <dgm:bulletEnabled val="1"/>
        </dgm:presLayoutVars>
      </dgm:prSet>
      <dgm:spPr/>
    </dgm:pt>
    <dgm:pt modelId="{71CA4B8A-1C65-4B0D-BC81-39098784657F}" type="pres">
      <dgm:prSet presAssocID="{1C67B1B6-D3C6-4FE2-8197-B77FD77CFE23}" presName="sibTrans" presStyleLbl="sibTrans1D1" presStyleIdx="0" presStyleCnt="9"/>
      <dgm:spPr/>
    </dgm:pt>
    <dgm:pt modelId="{B3E1519F-6F5E-476C-A78D-9B3C0F56BE1B}" type="pres">
      <dgm:prSet presAssocID="{1C67B1B6-D3C6-4FE2-8197-B77FD77CFE23}" presName="connectorText" presStyleLbl="sibTrans1D1" presStyleIdx="0" presStyleCnt="9"/>
      <dgm:spPr/>
    </dgm:pt>
    <dgm:pt modelId="{43314B4B-B93D-44C7-A9B7-F11297325E1D}" type="pres">
      <dgm:prSet presAssocID="{1AB24913-DBDB-4E0E-B790-B654064146A1}" presName="node" presStyleLbl="node1" presStyleIdx="1" presStyleCnt="10">
        <dgm:presLayoutVars>
          <dgm:bulletEnabled val="1"/>
        </dgm:presLayoutVars>
      </dgm:prSet>
      <dgm:spPr/>
    </dgm:pt>
    <dgm:pt modelId="{70EF9B4B-75E8-46F3-9DDE-133ED8E99E9C}" type="pres">
      <dgm:prSet presAssocID="{DEB77674-96E2-4804-8EB2-38D4244C4BBC}" presName="sibTrans" presStyleLbl="sibTrans1D1" presStyleIdx="1" presStyleCnt="9"/>
      <dgm:spPr/>
    </dgm:pt>
    <dgm:pt modelId="{0B5F56F4-FDAA-48BE-9B7D-AAD60DE19BCD}" type="pres">
      <dgm:prSet presAssocID="{DEB77674-96E2-4804-8EB2-38D4244C4BBC}" presName="connectorText" presStyleLbl="sibTrans1D1" presStyleIdx="1" presStyleCnt="9"/>
      <dgm:spPr/>
    </dgm:pt>
    <dgm:pt modelId="{4BBBDB1C-DDDF-4403-B9AD-6F853EDC926A}" type="pres">
      <dgm:prSet presAssocID="{1B79FB55-8B3B-4F84-B9D4-8C91E67748BF}" presName="node" presStyleLbl="node1" presStyleIdx="2" presStyleCnt="10">
        <dgm:presLayoutVars>
          <dgm:bulletEnabled val="1"/>
        </dgm:presLayoutVars>
      </dgm:prSet>
      <dgm:spPr/>
    </dgm:pt>
    <dgm:pt modelId="{727F65BC-9EE8-4358-BCD4-7375523797DE}" type="pres">
      <dgm:prSet presAssocID="{EBF8BACB-C1DE-4866-BD88-794C07321842}" presName="sibTrans" presStyleLbl="sibTrans1D1" presStyleIdx="2" presStyleCnt="9"/>
      <dgm:spPr/>
    </dgm:pt>
    <dgm:pt modelId="{A3BAECB2-3DBB-46E3-ACB2-1C17BF8EFA89}" type="pres">
      <dgm:prSet presAssocID="{EBF8BACB-C1DE-4866-BD88-794C07321842}" presName="connectorText" presStyleLbl="sibTrans1D1" presStyleIdx="2" presStyleCnt="9"/>
      <dgm:spPr/>
    </dgm:pt>
    <dgm:pt modelId="{0538CADB-0EF8-4F6E-8DC7-30BF29C44ED4}" type="pres">
      <dgm:prSet presAssocID="{A45902D5-30BA-410E-B583-EAC8734A4471}" presName="node" presStyleLbl="node1" presStyleIdx="3" presStyleCnt="10" custLinFactNeighborX="1754">
        <dgm:presLayoutVars>
          <dgm:bulletEnabled val="1"/>
        </dgm:presLayoutVars>
      </dgm:prSet>
      <dgm:spPr/>
    </dgm:pt>
    <dgm:pt modelId="{E5888B28-B7C8-4369-A6E2-EF85B07B7518}" type="pres">
      <dgm:prSet presAssocID="{450659D8-5FD4-401F-80C9-2820AA660800}" presName="sibTrans" presStyleLbl="sibTrans1D1" presStyleIdx="3" presStyleCnt="9"/>
      <dgm:spPr/>
    </dgm:pt>
    <dgm:pt modelId="{6CC2114E-8244-4127-A005-516F60A9269D}" type="pres">
      <dgm:prSet presAssocID="{450659D8-5FD4-401F-80C9-2820AA660800}" presName="connectorText" presStyleLbl="sibTrans1D1" presStyleIdx="3" presStyleCnt="9"/>
      <dgm:spPr/>
    </dgm:pt>
    <dgm:pt modelId="{B26F4E32-E198-4422-930C-3A24EE6118C7}" type="pres">
      <dgm:prSet presAssocID="{F6F8458D-DD2D-4142-B73C-03B1A999CBA6}" presName="node" presStyleLbl="node1" presStyleIdx="4" presStyleCnt="10">
        <dgm:presLayoutVars>
          <dgm:bulletEnabled val="1"/>
        </dgm:presLayoutVars>
      </dgm:prSet>
      <dgm:spPr/>
    </dgm:pt>
    <dgm:pt modelId="{20D93171-17C9-4DD3-A2B5-3648C24E6459}" type="pres">
      <dgm:prSet presAssocID="{7F325A41-747F-4EC5-AE02-1683D58A0AA0}" presName="sibTrans" presStyleLbl="sibTrans1D1" presStyleIdx="4" presStyleCnt="9"/>
      <dgm:spPr/>
    </dgm:pt>
    <dgm:pt modelId="{B1EEE4D6-60C0-4808-B319-6BE18859C9BC}" type="pres">
      <dgm:prSet presAssocID="{7F325A41-747F-4EC5-AE02-1683D58A0AA0}" presName="connectorText" presStyleLbl="sibTrans1D1" presStyleIdx="4" presStyleCnt="9"/>
      <dgm:spPr/>
    </dgm:pt>
    <dgm:pt modelId="{9E0F5123-2031-49A9-841F-69660B5380D5}" type="pres">
      <dgm:prSet presAssocID="{1E3E99C0-05FE-42FF-B9D2-1A5A830DF97C}" presName="node" presStyleLbl="node1" presStyleIdx="5" presStyleCnt="10">
        <dgm:presLayoutVars>
          <dgm:bulletEnabled val="1"/>
        </dgm:presLayoutVars>
      </dgm:prSet>
      <dgm:spPr/>
    </dgm:pt>
    <dgm:pt modelId="{D6242876-39CB-41FD-A385-69DCC7EB5343}" type="pres">
      <dgm:prSet presAssocID="{1B9144B7-2A73-42A1-AB24-A0A2CAA7DBCC}" presName="sibTrans" presStyleLbl="sibTrans1D1" presStyleIdx="5" presStyleCnt="9"/>
      <dgm:spPr/>
    </dgm:pt>
    <dgm:pt modelId="{93301BF6-ECBC-46AB-9B38-07F1DF25FA9B}" type="pres">
      <dgm:prSet presAssocID="{1B9144B7-2A73-42A1-AB24-A0A2CAA7DBCC}" presName="connectorText" presStyleLbl="sibTrans1D1" presStyleIdx="5" presStyleCnt="9"/>
      <dgm:spPr/>
    </dgm:pt>
    <dgm:pt modelId="{908A9D63-8738-4C9E-8E6A-E4E3E7CADCF5}" type="pres">
      <dgm:prSet presAssocID="{F14175CE-A951-4DAA-8D66-E16ED7A54E18}" presName="node" presStyleLbl="node1" presStyleIdx="6" presStyleCnt="10">
        <dgm:presLayoutVars>
          <dgm:bulletEnabled val="1"/>
        </dgm:presLayoutVars>
      </dgm:prSet>
      <dgm:spPr/>
    </dgm:pt>
    <dgm:pt modelId="{E66E41B1-DF80-412F-88EF-06DCB5FAD851}" type="pres">
      <dgm:prSet presAssocID="{35DD5205-0B2B-4674-926C-62D5CDD8F1B9}" presName="sibTrans" presStyleLbl="sibTrans1D1" presStyleIdx="6" presStyleCnt="9"/>
      <dgm:spPr/>
    </dgm:pt>
    <dgm:pt modelId="{37E09979-D98F-4C21-B688-99D58F6BCF5B}" type="pres">
      <dgm:prSet presAssocID="{35DD5205-0B2B-4674-926C-62D5CDD8F1B9}" presName="connectorText" presStyleLbl="sibTrans1D1" presStyleIdx="6" presStyleCnt="9"/>
      <dgm:spPr/>
    </dgm:pt>
    <dgm:pt modelId="{699EDB63-7E89-4AFE-97ED-494390995A6D}" type="pres">
      <dgm:prSet presAssocID="{67AB9AD6-2CB8-4119-9B96-3193DF5EBE99}" presName="node" presStyleLbl="node1" presStyleIdx="7" presStyleCnt="10">
        <dgm:presLayoutVars>
          <dgm:bulletEnabled val="1"/>
        </dgm:presLayoutVars>
      </dgm:prSet>
      <dgm:spPr/>
    </dgm:pt>
    <dgm:pt modelId="{FB98AB72-780F-4F94-9F53-402B11992B0B}" type="pres">
      <dgm:prSet presAssocID="{A90CA243-563B-463A-B774-4BFC22AFBD1B}" presName="sibTrans" presStyleLbl="sibTrans1D1" presStyleIdx="7" presStyleCnt="9"/>
      <dgm:spPr/>
    </dgm:pt>
    <dgm:pt modelId="{08CD834F-FB9C-4C52-9A2D-0A3228E6BABB}" type="pres">
      <dgm:prSet presAssocID="{A90CA243-563B-463A-B774-4BFC22AFBD1B}" presName="connectorText" presStyleLbl="sibTrans1D1" presStyleIdx="7" presStyleCnt="9"/>
      <dgm:spPr/>
    </dgm:pt>
    <dgm:pt modelId="{FB1E11D7-2CBB-4067-99D9-C0268D1E016B}" type="pres">
      <dgm:prSet presAssocID="{526EEB1F-E31C-4F5A-8A35-4C043523576B}" presName="node" presStyleLbl="node1" presStyleIdx="8" presStyleCnt="10">
        <dgm:presLayoutVars>
          <dgm:bulletEnabled val="1"/>
        </dgm:presLayoutVars>
      </dgm:prSet>
      <dgm:spPr/>
    </dgm:pt>
    <dgm:pt modelId="{78879254-9D58-472B-9681-6D4681255030}" type="pres">
      <dgm:prSet presAssocID="{9925C790-1735-4292-8DF7-18401350984A}" presName="sibTrans" presStyleLbl="sibTrans1D1" presStyleIdx="8" presStyleCnt="9"/>
      <dgm:spPr/>
    </dgm:pt>
    <dgm:pt modelId="{4569BA30-59F6-4D2E-8C84-0932ABE5B0F3}" type="pres">
      <dgm:prSet presAssocID="{9925C790-1735-4292-8DF7-18401350984A}" presName="connectorText" presStyleLbl="sibTrans1D1" presStyleIdx="8" presStyleCnt="9"/>
      <dgm:spPr/>
    </dgm:pt>
    <dgm:pt modelId="{39F5A635-47EA-46C6-98DB-548ED1E2B75E}" type="pres">
      <dgm:prSet presAssocID="{8E238696-D36B-4ABF-82A5-D816C939825F}" presName="node" presStyleLbl="node1" presStyleIdx="9" presStyleCnt="10">
        <dgm:presLayoutVars>
          <dgm:bulletEnabled val="1"/>
        </dgm:presLayoutVars>
      </dgm:prSet>
      <dgm:spPr/>
    </dgm:pt>
  </dgm:ptLst>
  <dgm:cxnLst>
    <dgm:cxn modelId="{ABE06500-C85B-46EA-8C5D-29DC48AA645F}" type="presOf" srcId="{9925C790-1735-4292-8DF7-18401350984A}" destId="{78879254-9D58-472B-9681-6D4681255030}" srcOrd="0" destOrd="0" presId="urn:microsoft.com/office/officeart/2005/8/layout/bProcess3"/>
    <dgm:cxn modelId="{5839DC04-997A-4C34-AA2E-7981F20235B0}" type="presOf" srcId="{283F0183-6E35-4846-9F8B-A33B8E274DDE}" destId="{FB1E11D7-2CBB-4067-99D9-C0268D1E016B}" srcOrd="0" destOrd="1" presId="urn:microsoft.com/office/officeart/2005/8/layout/bProcess3"/>
    <dgm:cxn modelId="{E97DD606-C039-47DB-B59B-622E04007061}" srcId="{F14175CE-A951-4DAA-8D66-E16ED7A54E18}" destId="{33AAB43F-204C-4B8F-9F72-8297113500C5}" srcOrd="2" destOrd="0" parTransId="{DBA51339-040C-4526-AA87-6C6DBB19CA26}" sibTransId="{A4240C88-1A9F-4AEA-BFC1-6B46C490B730}"/>
    <dgm:cxn modelId="{F25DC30A-FAFE-4B51-A19A-32A24F5DBABC}" type="presOf" srcId="{67AB9AD6-2CB8-4119-9B96-3193DF5EBE99}" destId="{699EDB63-7E89-4AFE-97ED-494390995A6D}" srcOrd="0" destOrd="0" presId="urn:microsoft.com/office/officeart/2005/8/layout/bProcess3"/>
    <dgm:cxn modelId="{8DE7CB0E-E574-40F8-A354-73FEABF9F8EF}" type="presOf" srcId="{DEB77674-96E2-4804-8EB2-38D4244C4BBC}" destId="{70EF9B4B-75E8-46F3-9DDE-133ED8E99E9C}" srcOrd="0" destOrd="0" presId="urn:microsoft.com/office/officeart/2005/8/layout/bProcess3"/>
    <dgm:cxn modelId="{3FEEAA10-4667-454B-B77B-06CFF2FB0F35}" srcId="{526EEB1F-E31C-4F5A-8A35-4C043523576B}" destId="{137F09AE-ECA2-4D3B-98A8-6B2E67DF5035}" srcOrd="2" destOrd="0" parTransId="{67B5C2EB-0EAF-496C-B011-242B501695F8}" sibTransId="{2DCEE610-0D22-4966-8726-2AE0E6ED5030}"/>
    <dgm:cxn modelId="{8947761B-6513-4EB1-94B0-A539A7033F7B}" srcId="{1B79FB55-8B3B-4F84-B9D4-8C91E67748BF}" destId="{3E2C5007-C49C-41A6-BCEC-8E33853F66BD}" srcOrd="0" destOrd="0" parTransId="{8197F582-AD3E-4AFA-A41D-DE5A939F8304}" sibTransId="{3A710CEC-8581-4F8B-AD28-764BD71136F2}"/>
    <dgm:cxn modelId="{3B99C120-82E6-4BAC-B917-12ADC9DD8CA9}" srcId="{2461A34C-BC0E-4014-AC69-9D832B415156}" destId="{5CC81D1B-0DE0-4B59-9EA3-0B87F8AF1796}" srcOrd="0" destOrd="0" parTransId="{45717453-7439-415B-B552-CD763332F943}" sibTransId="{1C67B1B6-D3C6-4FE2-8197-B77FD77CFE23}"/>
    <dgm:cxn modelId="{35CE2B21-1219-446F-A5D9-F24A31869243}" srcId="{2461A34C-BC0E-4014-AC69-9D832B415156}" destId="{526EEB1F-E31C-4F5A-8A35-4C043523576B}" srcOrd="8" destOrd="0" parTransId="{FBFA6E8B-764C-4C03-8E88-6B41EDBDB76E}" sibTransId="{9925C790-1735-4292-8DF7-18401350984A}"/>
    <dgm:cxn modelId="{ABBB2025-CF9D-483C-8764-DD05E0C49E37}" srcId="{2461A34C-BC0E-4014-AC69-9D832B415156}" destId="{1B79FB55-8B3B-4F84-B9D4-8C91E67748BF}" srcOrd="2" destOrd="0" parTransId="{81D07B64-0A3A-4726-BC38-AFAA0483E2A6}" sibTransId="{EBF8BACB-C1DE-4866-BD88-794C07321842}"/>
    <dgm:cxn modelId="{F8BFA828-43AB-403C-9C76-E6F8E9F183ED}" srcId="{F6F8458D-DD2D-4142-B73C-03B1A999CBA6}" destId="{FDBB6531-F936-4981-BE20-66A6BFF05651}" srcOrd="1" destOrd="0" parTransId="{B3142656-34EA-4EC2-8D1D-C24D76B7C3E9}" sibTransId="{37A215DC-B821-44B7-9786-B7086DDD3E0F}"/>
    <dgm:cxn modelId="{A766A129-E6A5-4403-895E-4024465FA9B3}" type="presOf" srcId="{3E2C5007-C49C-41A6-BCEC-8E33853F66BD}" destId="{4BBBDB1C-DDDF-4403-B9AD-6F853EDC926A}" srcOrd="0" destOrd="1" presId="urn:microsoft.com/office/officeart/2005/8/layout/bProcess3"/>
    <dgm:cxn modelId="{86BC3D2B-943D-4F22-9C87-FAF29D2E6E19}" type="presOf" srcId="{7F325A41-747F-4EC5-AE02-1683D58A0AA0}" destId="{20D93171-17C9-4DD3-A2B5-3648C24E6459}" srcOrd="0" destOrd="0" presId="urn:microsoft.com/office/officeart/2005/8/layout/bProcess3"/>
    <dgm:cxn modelId="{2575E235-FAAE-4C8F-A14A-7166B36F6356}" type="presOf" srcId="{D646043C-74D4-4546-A3C2-5CAC515C055B}" destId="{4BBBDB1C-DDDF-4403-B9AD-6F853EDC926A}" srcOrd="0" destOrd="2" presId="urn:microsoft.com/office/officeart/2005/8/layout/bProcess3"/>
    <dgm:cxn modelId="{87380B38-7B84-46B6-986E-4C8DEC83D200}" srcId="{1E3E99C0-05FE-42FF-B9D2-1A5A830DF97C}" destId="{6CEC67C9-0811-4F77-9869-CD808E231F56}" srcOrd="0" destOrd="0" parTransId="{63F0CF9C-C4C7-4C8A-AD54-61A1E0F34BDF}" sibTransId="{8124507E-3598-45A3-8F8D-37E217802547}"/>
    <dgm:cxn modelId="{786E0E39-BE3C-45CE-A235-5BE3918077B5}" type="presOf" srcId="{2B2B1CA7-A534-4A82-8190-4D09E9C85C00}" destId="{B26F4E32-E198-4422-930C-3A24EE6118C7}" srcOrd="0" destOrd="1" presId="urn:microsoft.com/office/officeart/2005/8/layout/bProcess3"/>
    <dgm:cxn modelId="{4B0D5239-354E-4327-86A9-C3D069FA332F}" type="presOf" srcId="{7F325A41-747F-4EC5-AE02-1683D58A0AA0}" destId="{B1EEE4D6-60C0-4808-B319-6BE18859C9BC}" srcOrd="1" destOrd="0" presId="urn:microsoft.com/office/officeart/2005/8/layout/bProcess3"/>
    <dgm:cxn modelId="{B7120440-A6EF-4723-B46F-E2D59710BC98}" type="presOf" srcId="{2B70E663-3A5C-45F7-8C8D-DB807BEB95AA}" destId="{4BBBDB1C-DDDF-4403-B9AD-6F853EDC926A}" srcOrd="0" destOrd="3" presId="urn:microsoft.com/office/officeart/2005/8/layout/bProcess3"/>
    <dgm:cxn modelId="{A3B5B15E-8AAC-4815-B9C4-D673F5147107}" type="presOf" srcId="{2461A34C-BC0E-4014-AC69-9D832B415156}" destId="{FD450BD0-9E91-4083-9C02-C9D81C49C64A}" srcOrd="0" destOrd="0" presId="urn:microsoft.com/office/officeart/2005/8/layout/bProcess3"/>
    <dgm:cxn modelId="{76469760-ABD6-467D-9C92-198EB375C67A}" type="presOf" srcId="{9925C790-1735-4292-8DF7-18401350984A}" destId="{4569BA30-59F6-4D2E-8C84-0932ABE5B0F3}" srcOrd="1" destOrd="0" presId="urn:microsoft.com/office/officeart/2005/8/layout/bProcess3"/>
    <dgm:cxn modelId="{3F21F561-550E-4D23-9197-D23706C416BD}" type="presOf" srcId="{F14175CE-A951-4DAA-8D66-E16ED7A54E18}" destId="{908A9D63-8738-4C9E-8E6A-E4E3E7CADCF5}" srcOrd="0" destOrd="0" presId="urn:microsoft.com/office/officeart/2005/8/layout/bProcess3"/>
    <dgm:cxn modelId="{9D998B46-CCF1-4647-BE75-D8134D08CE0B}" type="presOf" srcId="{1C67B1B6-D3C6-4FE2-8197-B77FD77CFE23}" destId="{B3E1519F-6F5E-476C-A78D-9B3C0F56BE1B}" srcOrd="1" destOrd="0" presId="urn:microsoft.com/office/officeart/2005/8/layout/bProcess3"/>
    <dgm:cxn modelId="{E6E67747-712B-4E9F-8B21-69FD25709F3B}" srcId="{526EEB1F-E31C-4F5A-8A35-4C043523576B}" destId="{B65539E1-447D-4012-B423-BDD1C8D806BD}" srcOrd="3" destOrd="0" parTransId="{2A910FBA-CABF-465A-BCF3-FB49A85D439B}" sibTransId="{C57D2256-5CBC-436A-A11F-2F124896BD2F}"/>
    <dgm:cxn modelId="{D0A6B248-3721-4CA4-88F9-816BC15B4285}" type="presOf" srcId="{A90CA243-563B-463A-B774-4BFC22AFBD1B}" destId="{FB98AB72-780F-4F94-9F53-402B11992B0B}" srcOrd="0" destOrd="0" presId="urn:microsoft.com/office/officeart/2005/8/layout/bProcess3"/>
    <dgm:cxn modelId="{E6822669-E352-46D7-A8DF-3AE394FCA190}" type="presOf" srcId="{67307AC7-D124-48F4-8872-83128BD150D5}" destId="{FB1E11D7-2CBB-4067-99D9-C0268D1E016B}" srcOrd="0" destOrd="2" presId="urn:microsoft.com/office/officeart/2005/8/layout/bProcess3"/>
    <dgm:cxn modelId="{B4B0BB4E-0F0B-42FF-BB9F-1F50A5AAD7A6}" srcId="{2461A34C-BC0E-4014-AC69-9D832B415156}" destId="{A45902D5-30BA-410E-B583-EAC8734A4471}" srcOrd="3" destOrd="0" parTransId="{7D5B6302-C771-4DFF-A995-D08C3034A891}" sibTransId="{450659D8-5FD4-401F-80C9-2820AA660800}"/>
    <dgm:cxn modelId="{F51CFA6F-2FC2-457D-AD6C-3E6FFFD87768}" type="presOf" srcId="{1B9144B7-2A73-42A1-AB24-A0A2CAA7DBCC}" destId="{D6242876-39CB-41FD-A385-69DCC7EB5343}" srcOrd="0" destOrd="0" presId="urn:microsoft.com/office/officeart/2005/8/layout/bProcess3"/>
    <dgm:cxn modelId="{0C082E55-E3CB-44D7-8214-6280FC7F3630}" type="presOf" srcId="{6E6CAB29-D0E5-4820-A5C3-2DFB071B94CF}" destId="{FB1E11D7-2CBB-4067-99D9-C0268D1E016B}" srcOrd="0" destOrd="5" presId="urn:microsoft.com/office/officeart/2005/8/layout/bProcess3"/>
    <dgm:cxn modelId="{CA1D3277-51AC-4B4E-B78F-5144E96E835E}" srcId="{2461A34C-BC0E-4014-AC69-9D832B415156}" destId="{F14175CE-A951-4DAA-8D66-E16ED7A54E18}" srcOrd="6" destOrd="0" parTransId="{110ECDEE-3C0E-45C4-BD79-ACFB155BAEBC}" sibTransId="{35DD5205-0B2B-4674-926C-62D5CDD8F1B9}"/>
    <dgm:cxn modelId="{C5B59177-9CB7-48FD-8EC7-195BC814E444}" srcId="{526EEB1F-E31C-4F5A-8A35-4C043523576B}" destId="{67307AC7-D124-48F4-8872-83128BD150D5}" srcOrd="1" destOrd="0" parTransId="{32F435CB-12C1-4F90-80F7-9BFCA4C37827}" sibTransId="{DCBDB3BA-6FD7-4FB8-A39E-601DF07C0EED}"/>
    <dgm:cxn modelId="{B8B5C877-828A-4F99-BAD1-991B892E699E}" type="presOf" srcId="{5CC81D1B-0DE0-4B59-9EA3-0B87F8AF1796}" destId="{763B6C8D-1E59-41ED-AF19-49B1FF57F483}" srcOrd="0" destOrd="0" presId="urn:microsoft.com/office/officeart/2005/8/layout/bProcess3"/>
    <dgm:cxn modelId="{3F84367A-5806-404D-BE01-24390E24ACD0}" type="presOf" srcId="{1B79FB55-8B3B-4F84-B9D4-8C91E67748BF}" destId="{4BBBDB1C-DDDF-4403-B9AD-6F853EDC926A}" srcOrd="0" destOrd="0" presId="urn:microsoft.com/office/officeart/2005/8/layout/bProcess3"/>
    <dgm:cxn modelId="{6BAACD5A-C479-4F49-A960-D33788D088D7}" type="presOf" srcId="{EBF8BACB-C1DE-4866-BD88-794C07321842}" destId="{727F65BC-9EE8-4358-BCD4-7375523797DE}" srcOrd="0" destOrd="0" presId="urn:microsoft.com/office/officeart/2005/8/layout/bProcess3"/>
    <dgm:cxn modelId="{2396CC7B-546A-486D-B32C-502B383421A9}" srcId="{F14175CE-A951-4DAA-8D66-E16ED7A54E18}" destId="{3F9C7128-0D75-47C9-BA98-B0F5D3FB6E44}" srcOrd="1" destOrd="0" parTransId="{37FBA80D-B6B1-4C56-AFDB-5108ADBFA03A}" sibTransId="{394FB3A5-AC2F-40CE-AEB9-C6C1CA21F263}"/>
    <dgm:cxn modelId="{EA4B487C-0A94-4733-847B-EF176DA0ED48}" type="presOf" srcId="{35DD5205-0B2B-4674-926C-62D5CDD8F1B9}" destId="{E66E41B1-DF80-412F-88EF-06DCB5FAD851}" srcOrd="0" destOrd="0" presId="urn:microsoft.com/office/officeart/2005/8/layout/bProcess3"/>
    <dgm:cxn modelId="{F1F52F81-FD1B-4A28-98C8-BBCA6030D9B7}" type="presOf" srcId="{450659D8-5FD4-401F-80C9-2820AA660800}" destId="{6CC2114E-8244-4127-A005-516F60A9269D}" srcOrd="1" destOrd="0" presId="urn:microsoft.com/office/officeart/2005/8/layout/bProcess3"/>
    <dgm:cxn modelId="{D3606286-5DCB-44DF-BA74-6188B3C375CC}" type="presOf" srcId="{137F09AE-ECA2-4D3B-98A8-6B2E67DF5035}" destId="{FB1E11D7-2CBB-4067-99D9-C0268D1E016B}" srcOrd="0" destOrd="3" presId="urn:microsoft.com/office/officeart/2005/8/layout/bProcess3"/>
    <dgm:cxn modelId="{516FFA87-87BF-4FA0-ACE8-93F5FCA104FF}" type="presOf" srcId="{FB8228BA-3158-4836-BDA9-DDC138C1A148}" destId="{908A9D63-8738-4C9E-8E6A-E4E3E7CADCF5}" srcOrd="0" destOrd="1" presId="urn:microsoft.com/office/officeart/2005/8/layout/bProcess3"/>
    <dgm:cxn modelId="{13F56188-DAF5-44E3-9000-05E62A20E318}" type="presOf" srcId="{1E3E99C0-05FE-42FF-B9D2-1A5A830DF97C}" destId="{9E0F5123-2031-49A9-841F-69660B5380D5}" srcOrd="0" destOrd="0" presId="urn:microsoft.com/office/officeart/2005/8/layout/bProcess3"/>
    <dgm:cxn modelId="{35E71E8C-CD34-440A-AAD1-1BA152844F55}" srcId="{2461A34C-BC0E-4014-AC69-9D832B415156}" destId="{8E238696-D36B-4ABF-82A5-D816C939825F}" srcOrd="9" destOrd="0" parTransId="{EEA90607-A5B6-49CA-9941-0790903DE156}" sibTransId="{77E31148-C547-4666-940A-5A2388DABC6A}"/>
    <dgm:cxn modelId="{0DA64393-09B5-488F-9FAB-76A9B29EDFC2}" type="presOf" srcId="{F6F8458D-DD2D-4142-B73C-03B1A999CBA6}" destId="{B26F4E32-E198-4422-930C-3A24EE6118C7}" srcOrd="0" destOrd="0" presId="urn:microsoft.com/office/officeart/2005/8/layout/bProcess3"/>
    <dgm:cxn modelId="{1BDABE95-F24D-4700-B40C-F0B8E4DA8B2B}" srcId="{1B79FB55-8B3B-4F84-B9D4-8C91E67748BF}" destId="{2B70E663-3A5C-45F7-8C8D-DB807BEB95AA}" srcOrd="2" destOrd="0" parTransId="{757A9A42-E609-4A29-BD31-A6A9465F402D}" sibTransId="{653B2F0B-3599-45B8-9C46-1D91D8C7626D}"/>
    <dgm:cxn modelId="{020BA19F-F288-4CCD-B1F1-16FBF36D2771}" type="presOf" srcId="{1B9144B7-2A73-42A1-AB24-A0A2CAA7DBCC}" destId="{93301BF6-ECBC-46AB-9B38-07F1DF25FA9B}" srcOrd="1" destOrd="0" presId="urn:microsoft.com/office/officeart/2005/8/layout/bProcess3"/>
    <dgm:cxn modelId="{7C0D21A0-7199-4A6C-960C-90A5AD0856C9}" type="presOf" srcId="{35DD5205-0B2B-4674-926C-62D5CDD8F1B9}" destId="{37E09979-D98F-4C21-B688-99D58F6BCF5B}" srcOrd="1" destOrd="0" presId="urn:microsoft.com/office/officeart/2005/8/layout/bProcess3"/>
    <dgm:cxn modelId="{68CD85A1-E3E3-4A75-81C3-D5CCF7E5C46A}" type="presOf" srcId="{94A21F73-B9DF-4F7B-BA9C-798755F1BD44}" destId="{9E0F5123-2031-49A9-841F-69660B5380D5}" srcOrd="0" destOrd="2" presId="urn:microsoft.com/office/officeart/2005/8/layout/bProcess3"/>
    <dgm:cxn modelId="{1BCB78A2-929B-4FAF-B7ED-D3C86E50C533}" srcId="{2461A34C-BC0E-4014-AC69-9D832B415156}" destId="{1AB24913-DBDB-4E0E-B790-B654064146A1}" srcOrd="1" destOrd="0" parTransId="{62AF56B3-45B4-4B07-A4A0-ACB2C6EB563D}" sibTransId="{DEB77674-96E2-4804-8EB2-38D4244C4BBC}"/>
    <dgm:cxn modelId="{729838A3-7C84-4BE2-82B4-93F6DA7A8DAE}" type="presOf" srcId="{1C67B1B6-D3C6-4FE2-8197-B77FD77CFE23}" destId="{71CA4B8A-1C65-4B0D-BC81-39098784657F}" srcOrd="0" destOrd="0" presId="urn:microsoft.com/office/officeart/2005/8/layout/bProcess3"/>
    <dgm:cxn modelId="{AAA7BCA6-D6E1-407F-8B1E-22E7378FA022}" type="presOf" srcId="{FDBB6531-F936-4981-BE20-66A6BFF05651}" destId="{B26F4E32-E198-4422-930C-3A24EE6118C7}" srcOrd="0" destOrd="2" presId="urn:microsoft.com/office/officeart/2005/8/layout/bProcess3"/>
    <dgm:cxn modelId="{D5E332A8-26FE-4347-9F20-92EC19078A78}" type="presOf" srcId="{8E238696-D36B-4ABF-82A5-D816C939825F}" destId="{39F5A635-47EA-46C6-98DB-548ED1E2B75E}" srcOrd="0" destOrd="0" presId="urn:microsoft.com/office/officeart/2005/8/layout/bProcess3"/>
    <dgm:cxn modelId="{A23CECA8-8875-4973-B4E1-8EAD3BCE7D67}" srcId="{2461A34C-BC0E-4014-AC69-9D832B415156}" destId="{F6F8458D-DD2D-4142-B73C-03B1A999CBA6}" srcOrd="4" destOrd="0" parTransId="{A1AC0ECC-7051-4A2E-BC10-A30C3CAF572F}" sibTransId="{7F325A41-747F-4EC5-AE02-1683D58A0AA0}"/>
    <dgm:cxn modelId="{751BBBAF-0AD2-4048-ABE5-AA751469DFBF}" type="presOf" srcId="{A45902D5-30BA-410E-B583-EAC8734A4471}" destId="{0538CADB-0EF8-4F6E-8DC7-30BF29C44ED4}" srcOrd="0" destOrd="0" presId="urn:microsoft.com/office/officeart/2005/8/layout/bProcess3"/>
    <dgm:cxn modelId="{5F7F0FBF-9110-4761-B117-CEF8FC5AAA07}" type="presOf" srcId="{450659D8-5FD4-401F-80C9-2820AA660800}" destId="{E5888B28-B7C8-4369-A6E2-EF85B07B7518}" srcOrd="0" destOrd="0" presId="urn:microsoft.com/office/officeart/2005/8/layout/bProcess3"/>
    <dgm:cxn modelId="{095D43C8-733A-41FD-9729-2BF9AC064986}" type="presOf" srcId="{3F9C7128-0D75-47C9-BA98-B0F5D3FB6E44}" destId="{908A9D63-8738-4C9E-8E6A-E4E3E7CADCF5}" srcOrd="0" destOrd="2" presId="urn:microsoft.com/office/officeart/2005/8/layout/bProcess3"/>
    <dgm:cxn modelId="{A89CE2CA-CC0F-4729-A25A-8C22C46B9696}" type="presOf" srcId="{DEB77674-96E2-4804-8EB2-38D4244C4BBC}" destId="{0B5F56F4-FDAA-48BE-9B7D-AAD60DE19BCD}" srcOrd="1" destOrd="0" presId="urn:microsoft.com/office/officeart/2005/8/layout/bProcess3"/>
    <dgm:cxn modelId="{6D5D38CB-1C6E-4E7C-8ADC-6F7A2E7EF3EE}" type="presOf" srcId="{6CEC67C9-0811-4F77-9869-CD808E231F56}" destId="{9E0F5123-2031-49A9-841F-69660B5380D5}" srcOrd="0" destOrd="1" presId="urn:microsoft.com/office/officeart/2005/8/layout/bProcess3"/>
    <dgm:cxn modelId="{D4FE9ACC-09C2-4E02-AD3C-98CDC51109FA}" srcId="{526EEB1F-E31C-4F5A-8A35-4C043523576B}" destId="{6E6CAB29-D0E5-4820-A5C3-2DFB071B94CF}" srcOrd="4" destOrd="0" parTransId="{3632A8E3-D96D-4ABF-BE87-ED151F255D86}" sibTransId="{CA4C4112-CCBA-465A-BD21-D3A372E30C1A}"/>
    <dgm:cxn modelId="{D07941CD-3C4D-44DC-83DE-0A1AF6DB540C}" srcId="{1E3E99C0-05FE-42FF-B9D2-1A5A830DF97C}" destId="{94A21F73-B9DF-4F7B-BA9C-798755F1BD44}" srcOrd="1" destOrd="0" parTransId="{B2CBFC61-6C67-4CD1-BFEA-7DC6110C8B1D}" sibTransId="{1228D758-D936-475C-A767-0D941584BF9A}"/>
    <dgm:cxn modelId="{A28CD4D1-3841-41AA-A492-DA3770D35D10}" srcId="{2461A34C-BC0E-4014-AC69-9D832B415156}" destId="{67AB9AD6-2CB8-4119-9B96-3193DF5EBE99}" srcOrd="7" destOrd="0" parTransId="{354FDB1A-97C5-4696-9175-0DE1CC689EB5}" sibTransId="{A90CA243-563B-463A-B774-4BFC22AFBD1B}"/>
    <dgm:cxn modelId="{BB67F4DC-3DF9-4CEC-B4D3-EC11F3A19D5E}" srcId="{F14175CE-A951-4DAA-8D66-E16ED7A54E18}" destId="{FB8228BA-3158-4836-BDA9-DDC138C1A148}" srcOrd="0" destOrd="0" parTransId="{B66A76FF-13B7-4784-BC8E-6E323E47CA21}" sibTransId="{B3504C6B-F3C3-455C-B322-C8D6B5EF7C84}"/>
    <dgm:cxn modelId="{8C76DEDE-DA7E-483B-A0E9-BAC65AA0FCEB}" srcId="{F6F8458D-DD2D-4142-B73C-03B1A999CBA6}" destId="{2B2B1CA7-A534-4A82-8190-4D09E9C85C00}" srcOrd="0" destOrd="0" parTransId="{7D86CB9E-AABE-426E-805C-5EE8F2ABF4F6}" sibTransId="{4C08390E-155D-4872-B0A4-8AC1B8D4AC47}"/>
    <dgm:cxn modelId="{C45F12DF-F061-46B7-A0B5-EEAE248C38B9}" type="presOf" srcId="{B65539E1-447D-4012-B423-BDD1C8D806BD}" destId="{FB1E11D7-2CBB-4067-99D9-C0268D1E016B}" srcOrd="0" destOrd="4" presId="urn:microsoft.com/office/officeart/2005/8/layout/bProcess3"/>
    <dgm:cxn modelId="{CC6388DF-FFE4-4FAA-917C-ED38B33C5B4D}" type="presOf" srcId="{A90CA243-563B-463A-B774-4BFC22AFBD1B}" destId="{08CD834F-FB9C-4C52-9A2D-0A3228E6BABB}" srcOrd="1" destOrd="0" presId="urn:microsoft.com/office/officeart/2005/8/layout/bProcess3"/>
    <dgm:cxn modelId="{AE5CBAED-54A0-4132-ADAE-F8B7B0D60B24}" type="presOf" srcId="{1AB24913-DBDB-4E0E-B790-B654064146A1}" destId="{43314B4B-B93D-44C7-A9B7-F11297325E1D}" srcOrd="0" destOrd="0" presId="urn:microsoft.com/office/officeart/2005/8/layout/bProcess3"/>
    <dgm:cxn modelId="{BC2C8DEE-5A83-4AD8-B5A9-3CD7897C66DD}" srcId="{526EEB1F-E31C-4F5A-8A35-4C043523576B}" destId="{283F0183-6E35-4846-9F8B-A33B8E274DDE}" srcOrd="0" destOrd="0" parTransId="{0AAC3EDC-AD95-4B38-8374-9026B178F9E0}" sibTransId="{8DCACAA6-D392-44D4-9642-CB509A26FE1D}"/>
    <dgm:cxn modelId="{85D0BAF7-5C11-45E8-B7A1-B43251EC7AAA}" type="presOf" srcId="{EBF8BACB-C1DE-4866-BD88-794C07321842}" destId="{A3BAECB2-3DBB-46E3-ACB2-1C17BF8EFA89}" srcOrd="1" destOrd="0" presId="urn:microsoft.com/office/officeart/2005/8/layout/bProcess3"/>
    <dgm:cxn modelId="{F35AC8F9-FC56-40C6-9B65-9B4B0A1AE99D}" srcId="{1B79FB55-8B3B-4F84-B9D4-8C91E67748BF}" destId="{D646043C-74D4-4546-A3C2-5CAC515C055B}" srcOrd="1" destOrd="0" parTransId="{8C357457-A540-460A-AE77-771DF9A24AD1}" sibTransId="{50E792AA-4CBD-4F3F-A2F5-91D698B1528B}"/>
    <dgm:cxn modelId="{617F5BFD-0354-475E-81FF-2B7C572BFD28}" type="presOf" srcId="{526EEB1F-E31C-4F5A-8A35-4C043523576B}" destId="{FB1E11D7-2CBB-4067-99D9-C0268D1E016B}" srcOrd="0" destOrd="0" presId="urn:microsoft.com/office/officeart/2005/8/layout/bProcess3"/>
    <dgm:cxn modelId="{635E17FE-5A15-45E1-9E9E-25E586C333E6}" type="presOf" srcId="{33AAB43F-204C-4B8F-9F72-8297113500C5}" destId="{908A9D63-8738-4C9E-8E6A-E4E3E7CADCF5}" srcOrd="0" destOrd="3" presId="urn:microsoft.com/office/officeart/2005/8/layout/bProcess3"/>
    <dgm:cxn modelId="{999C3BFE-257D-484B-B1F0-C1ECD75CC9EE}" srcId="{2461A34C-BC0E-4014-AC69-9D832B415156}" destId="{1E3E99C0-05FE-42FF-B9D2-1A5A830DF97C}" srcOrd="5" destOrd="0" parTransId="{DFB0EA8A-A2D6-44BC-848A-BB80703BA7E5}" sibTransId="{1B9144B7-2A73-42A1-AB24-A0A2CAA7DBCC}"/>
    <dgm:cxn modelId="{64050898-B350-45D6-8E30-4D3E532B772A}" type="presParOf" srcId="{FD450BD0-9E91-4083-9C02-C9D81C49C64A}" destId="{763B6C8D-1E59-41ED-AF19-49B1FF57F483}" srcOrd="0" destOrd="0" presId="urn:microsoft.com/office/officeart/2005/8/layout/bProcess3"/>
    <dgm:cxn modelId="{46A70F88-D369-48E4-BC2D-173736FD9845}" type="presParOf" srcId="{FD450BD0-9E91-4083-9C02-C9D81C49C64A}" destId="{71CA4B8A-1C65-4B0D-BC81-39098784657F}" srcOrd="1" destOrd="0" presId="urn:microsoft.com/office/officeart/2005/8/layout/bProcess3"/>
    <dgm:cxn modelId="{15AB6FF8-B726-46D8-9503-89653B6937E1}" type="presParOf" srcId="{71CA4B8A-1C65-4B0D-BC81-39098784657F}" destId="{B3E1519F-6F5E-476C-A78D-9B3C0F56BE1B}" srcOrd="0" destOrd="0" presId="urn:microsoft.com/office/officeart/2005/8/layout/bProcess3"/>
    <dgm:cxn modelId="{58FD61A8-EA93-4485-B7FE-6BA2462AD5EA}" type="presParOf" srcId="{FD450BD0-9E91-4083-9C02-C9D81C49C64A}" destId="{43314B4B-B93D-44C7-A9B7-F11297325E1D}" srcOrd="2" destOrd="0" presId="urn:microsoft.com/office/officeart/2005/8/layout/bProcess3"/>
    <dgm:cxn modelId="{1D6C9AEF-CB12-47F6-A579-E5EA26D4077B}" type="presParOf" srcId="{FD450BD0-9E91-4083-9C02-C9D81C49C64A}" destId="{70EF9B4B-75E8-46F3-9DDE-133ED8E99E9C}" srcOrd="3" destOrd="0" presId="urn:microsoft.com/office/officeart/2005/8/layout/bProcess3"/>
    <dgm:cxn modelId="{00D1C4BE-8D5B-4DED-8254-94851C8FE701}" type="presParOf" srcId="{70EF9B4B-75E8-46F3-9DDE-133ED8E99E9C}" destId="{0B5F56F4-FDAA-48BE-9B7D-AAD60DE19BCD}" srcOrd="0" destOrd="0" presId="urn:microsoft.com/office/officeart/2005/8/layout/bProcess3"/>
    <dgm:cxn modelId="{E252F453-522F-4DC8-8BAC-9DABF833A412}" type="presParOf" srcId="{FD450BD0-9E91-4083-9C02-C9D81C49C64A}" destId="{4BBBDB1C-DDDF-4403-B9AD-6F853EDC926A}" srcOrd="4" destOrd="0" presId="urn:microsoft.com/office/officeart/2005/8/layout/bProcess3"/>
    <dgm:cxn modelId="{D8138FFB-AEC6-4EAC-8023-DFDD00D63C56}" type="presParOf" srcId="{FD450BD0-9E91-4083-9C02-C9D81C49C64A}" destId="{727F65BC-9EE8-4358-BCD4-7375523797DE}" srcOrd="5" destOrd="0" presId="urn:microsoft.com/office/officeart/2005/8/layout/bProcess3"/>
    <dgm:cxn modelId="{8A1FBE91-67D1-4477-9768-E616E6F4CE2B}" type="presParOf" srcId="{727F65BC-9EE8-4358-BCD4-7375523797DE}" destId="{A3BAECB2-3DBB-46E3-ACB2-1C17BF8EFA89}" srcOrd="0" destOrd="0" presId="urn:microsoft.com/office/officeart/2005/8/layout/bProcess3"/>
    <dgm:cxn modelId="{C94777C7-0C16-4174-972D-946B42F9888A}" type="presParOf" srcId="{FD450BD0-9E91-4083-9C02-C9D81C49C64A}" destId="{0538CADB-0EF8-4F6E-8DC7-30BF29C44ED4}" srcOrd="6" destOrd="0" presId="urn:microsoft.com/office/officeart/2005/8/layout/bProcess3"/>
    <dgm:cxn modelId="{96CAB65E-E968-4F1F-9C6A-48E0DF7DB842}" type="presParOf" srcId="{FD450BD0-9E91-4083-9C02-C9D81C49C64A}" destId="{E5888B28-B7C8-4369-A6E2-EF85B07B7518}" srcOrd="7" destOrd="0" presId="urn:microsoft.com/office/officeart/2005/8/layout/bProcess3"/>
    <dgm:cxn modelId="{B971A33F-15C8-40AC-A91C-BB87453E3BEB}" type="presParOf" srcId="{E5888B28-B7C8-4369-A6E2-EF85B07B7518}" destId="{6CC2114E-8244-4127-A005-516F60A9269D}" srcOrd="0" destOrd="0" presId="urn:microsoft.com/office/officeart/2005/8/layout/bProcess3"/>
    <dgm:cxn modelId="{2B8F7336-99B8-4FFF-B33A-3A423BE2DC8D}" type="presParOf" srcId="{FD450BD0-9E91-4083-9C02-C9D81C49C64A}" destId="{B26F4E32-E198-4422-930C-3A24EE6118C7}" srcOrd="8" destOrd="0" presId="urn:microsoft.com/office/officeart/2005/8/layout/bProcess3"/>
    <dgm:cxn modelId="{465F3C5A-369D-4E68-AE2B-7485287355E7}" type="presParOf" srcId="{FD450BD0-9E91-4083-9C02-C9D81C49C64A}" destId="{20D93171-17C9-4DD3-A2B5-3648C24E6459}" srcOrd="9" destOrd="0" presId="urn:microsoft.com/office/officeart/2005/8/layout/bProcess3"/>
    <dgm:cxn modelId="{4DA1B6BC-EEB0-42AF-9D07-D286E50E81DB}" type="presParOf" srcId="{20D93171-17C9-4DD3-A2B5-3648C24E6459}" destId="{B1EEE4D6-60C0-4808-B319-6BE18859C9BC}" srcOrd="0" destOrd="0" presId="urn:microsoft.com/office/officeart/2005/8/layout/bProcess3"/>
    <dgm:cxn modelId="{566DBA44-8072-4FEC-A1F6-31A1F7822B51}" type="presParOf" srcId="{FD450BD0-9E91-4083-9C02-C9D81C49C64A}" destId="{9E0F5123-2031-49A9-841F-69660B5380D5}" srcOrd="10" destOrd="0" presId="urn:microsoft.com/office/officeart/2005/8/layout/bProcess3"/>
    <dgm:cxn modelId="{1C7F4DF2-776E-452E-A513-AD88B9A678DF}" type="presParOf" srcId="{FD450BD0-9E91-4083-9C02-C9D81C49C64A}" destId="{D6242876-39CB-41FD-A385-69DCC7EB5343}" srcOrd="11" destOrd="0" presId="urn:microsoft.com/office/officeart/2005/8/layout/bProcess3"/>
    <dgm:cxn modelId="{EC317941-813A-438D-A262-59EF539355AB}" type="presParOf" srcId="{D6242876-39CB-41FD-A385-69DCC7EB5343}" destId="{93301BF6-ECBC-46AB-9B38-07F1DF25FA9B}" srcOrd="0" destOrd="0" presId="urn:microsoft.com/office/officeart/2005/8/layout/bProcess3"/>
    <dgm:cxn modelId="{E0963780-38C4-44C8-8CB5-36E8C434EC45}" type="presParOf" srcId="{FD450BD0-9E91-4083-9C02-C9D81C49C64A}" destId="{908A9D63-8738-4C9E-8E6A-E4E3E7CADCF5}" srcOrd="12" destOrd="0" presId="urn:microsoft.com/office/officeart/2005/8/layout/bProcess3"/>
    <dgm:cxn modelId="{3A73AE64-3FD9-4FAD-8862-C9646F92B374}" type="presParOf" srcId="{FD450BD0-9E91-4083-9C02-C9D81C49C64A}" destId="{E66E41B1-DF80-412F-88EF-06DCB5FAD851}" srcOrd="13" destOrd="0" presId="urn:microsoft.com/office/officeart/2005/8/layout/bProcess3"/>
    <dgm:cxn modelId="{6CD46871-3C9B-43E9-82A5-A540330E6BA1}" type="presParOf" srcId="{E66E41B1-DF80-412F-88EF-06DCB5FAD851}" destId="{37E09979-D98F-4C21-B688-99D58F6BCF5B}" srcOrd="0" destOrd="0" presId="urn:microsoft.com/office/officeart/2005/8/layout/bProcess3"/>
    <dgm:cxn modelId="{5F917799-0FFE-4484-87C6-9CA73CD9BEA2}" type="presParOf" srcId="{FD450BD0-9E91-4083-9C02-C9D81C49C64A}" destId="{699EDB63-7E89-4AFE-97ED-494390995A6D}" srcOrd="14" destOrd="0" presId="urn:microsoft.com/office/officeart/2005/8/layout/bProcess3"/>
    <dgm:cxn modelId="{046573F0-5586-4411-85E4-5EE340544795}" type="presParOf" srcId="{FD450BD0-9E91-4083-9C02-C9D81C49C64A}" destId="{FB98AB72-780F-4F94-9F53-402B11992B0B}" srcOrd="15" destOrd="0" presId="urn:microsoft.com/office/officeart/2005/8/layout/bProcess3"/>
    <dgm:cxn modelId="{96D17041-6C00-49F7-A958-FFA991D6DC8F}" type="presParOf" srcId="{FB98AB72-780F-4F94-9F53-402B11992B0B}" destId="{08CD834F-FB9C-4C52-9A2D-0A3228E6BABB}" srcOrd="0" destOrd="0" presId="urn:microsoft.com/office/officeart/2005/8/layout/bProcess3"/>
    <dgm:cxn modelId="{94777F1A-3E2F-4E6F-9ACF-82EE4C1AB571}" type="presParOf" srcId="{FD450BD0-9E91-4083-9C02-C9D81C49C64A}" destId="{FB1E11D7-2CBB-4067-99D9-C0268D1E016B}" srcOrd="16" destOrd="0" presId="urn:microsoft.com/office/officeart/2005/8/layout/bProcess3"/>
    <dgm:cxn modelId="{696C7ED5-41E1-4FBB-8C84-C2BBF4A86D20}" type="presParOf" srcId="{FD450BD0-9E91-4083-9C02-C9D81C49C64A}" destId="{78879254-9D58-472B-9681-6D4681255030}" srcOrd="17" destOrd="0" presId="urn:microsoft.com/office/officeart/2005/8/layout/bProcess3"/>
    <dgm:cxn modelId="{4A6B50B0-7EFB-4AC9-ACD9-4522D66FCA8F}" type="presParOf" srcId="{78879254-9D58-472B-9681-6D4681255030}" destId="{4569BA30-59F6-4D2E-8C84-0932ABE5B0F3}" srcOrd="0" destOrd="0" presId="urn:microsoft.com/office/officeart/2005/8/layout/bProcess3"/>
    <dgm:cxn modelId="{E0C6B1DD-D677-45CA-A16F-D8BB9C136121}" type="presParOf" srcId="{FD450BD0-9E91-4083-9C02-C9D81C49C64A}" destId="{39F5A635-47EA-46C6-98DB-548ED1E2B75E}" srcOrd="1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02B490-D2CC-4E76-B462-F204BB1F41B1}">
      <dsp:nvSpPr>
        <dsp:cNvPr id="0" name=""/>
        <dsp:cNvSpPr/>
      </dsp:nvSpPr>
      <dsp:spPr>
        <a:xfrm>
          <a:off x="7451" y="0"/>
          <a:ext cx="2227112" cy="921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Prediction</a:t>
          </a:r>
          <a:endParaRPr lang="fr-FR" sz="2400" kern="1200" dirty="0"/>
        </a:p>
      </dsp:txBody>
      <dsp:txXfrm>
        <a:off x="34426" y="26975"/>
        <a:ext cx="2173162" cy="867054"/>
      </dsp:txXfrm>
    </dsp:sp>
    <dsp:sp modelId="{507D1294-0639-4816-8B19-F07CA7341D86}">
      <dsp:nvSpPr>
        <dsp:cNvPr id="0" name=""/>
        <dsp:cNvSpPr/>
      </dsp:nvSpPr>
      <dsp:spPr>
        <a:xfrm>
          <a:off x="2457275" y="184339"/>
          <a:ext cx="472147" cy="5523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900" kern="1200"/>
        </a:p>
      </dsp:txBody>
      <dsp:txXfrm>
        <a:off x="2457275" y="294804"/>
        <a:ext cx="330503" cy="331394"/>
      </dsp:txXfrm>
    </dsp:sp>
    <dsp:sp modelId="{96B425CB-8186-4947-BD0E-263D10A7C8DF}">
      <dsp:nvSpPr>
        <dsp:cNvPr id="0" name=""/>
        <dsp:cNvSpPr/>
      </dsp:nvSpPr>
      <dsp:spPr>
        <a:xfrm>
          <a:off x="3125409" y="0"/>
          <a:ext cx="2227112" cy="921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Detection</a:t>
          </a:r>
          <a:endParaRPr lang="fr-FR" sz="2400" kern="1200" dirty="0"/>
        </a:p>
      </dsp:txBody>
      <dsp:txXfrm>
        <a:off x="3152384" y="26975"/>
        <a:ext cx="2173162" cy="867054"/>
      </dsp:txXfrm>
    </dsp:sp>
    <dsp:sp modelId="{6C9F4943-7955-4550-8BEE-3F45B06DEAFF}">
      <dsp:nvSpPr>
        <dsp:cNvPr id="0" name=""/>
        <dsp:cNvSpPr/>
      </dsp:nvSpPr>
      <dsp:spPr>
        <a:xfrm>
          <a:off x="5575233" y="184339"/>
          <a:ext cx="472147" cy="5523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900" kern="1200"/>
        </a:p>
      </dsp:txBody>
      <dsp:txXfrm>
        <a:off x="5575233" y="294804"/>
        <a:ext cx="330503" cy="331394"/>
      </dsp:txXfrm>
    </dsp:sp>
    <dsp:sp modelId="{F1D6B6F5-2615-4BF4-8618-68F5C2F4F342}">
      <dsp:nvSpPr>
        <dsp:cNvPr id="0" name=""/>
        <dsp:cNvSpPr/>
      </dsp:nvSpPr>
      <dsp:spPr>
        <a:xfrm>
          <a:off x="6243367" y="0"/>
          <a:ext cx="2227112" cy="921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Post-fire impact</a:t>
          </a:r>
          <a:endParaRPr lang="fr-FR" sz="2400" kern="1200" dirty="0"/>
        </a:p>
      </dsp:txBody>
      <dsp:txXfrm>
        <a:off x="6270342" y="26975"/>
        <a:ext cx="2173162" cy="8670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04B9C6-AF3E-4B82-A190-D7B7EE53367B}">
      <dsp:nvSpPr>
        <dsp:cNvPr id="0" name=""/>
        <dsp:cNvSpPr/>
      </dsp:nvSpPr>
      <dsp:spPr>
        <a:xfrm>
          <a:off x="46" y="3500"/>
          <a:ext cx="4446236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Natural </a:t>
          </a:r>
          <a:endParaRPr lang="fr-FR" sz="2800" kern="1200" dirty="0"/>
        </a:p>
      </dsp:txBody>
      <dsp:txXfrm>
        <a:off x="46" y="3500"/>
        <a:ext cx="4446236" cy="806400"/>
      </dsp:txXfrm>
    </dsp:sp>
    <dsp:sp modelId="{F6E4D224-5266-4B3E-A9C1-77DDE1B6F087}">
      <dsp:nvSpPr>
        <dsp:cNvPr id="0" name=""/>
        <dsp:cNvSpPr/>
      </dsp:nvSpPr>
      <dsp:spPr>
        <a:xfrm>
          <a:off x="46" y="809900"/>
          <a:ext cx="4446236" cy="13066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Weather conditions </a:t>
          </a:r>
          <a:r>
            <a:rPr lang="en-US" sz="1200" i="1" kern="1200" dirty="0"/>
            <a:t>(wind, rain, thunder…)</a:t>
          </a:r>
          <a:endParaRPr lang="fr-FR" sz="1400" i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Vegetation types </a:t>
          </a:r>
          <a:endParaRPr lang="fr-F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Orographic conditions (flat, steep…)</a:t>
          </a:r>
          <a:endParaRPr lang="fr-FR" sz="14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Soil moisture</a:t>
          </a:r>
          <a:endParaRPr lang="fr-FR" sz="1500" kern="1200" dirty="0"/>
        </a:p>
      </dsp:txBody>
      <dsp:txXfrm>
        <a:off x="46" y="809900"/>
        <a:ext cx="4446236" cy="1306619"/>
      </dsp:txXfrm>
    </dsp:sp>
    <dsp:sp modelId="{3541493D-775E-4CD1-A0EF-60E1B346B245}">
      <dsp:nvSpPr>
        <dsp:cNvPr id="0" name=""/>
        <dsp:cNvSpPr/>
      </dsp:nvSpPr>
      <dsp:spPr>
        <a:xfrm>
          <a:off x="5068756" y="3500"/>
          <a:ext cx="4446236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Anthropologic</a:t>
          </a:r>
          <a:endParaRPr lang="fr-FR" sz="2800" kern="1200" dirty="0"/>
        </a:p>
      </dsp:txBody>
      <dsp:txXfrm>
        <a:off x="5068756" y="3500"/>
        <a:ext cx="4446236" cy="806400"/>
      </dsp:txXfrm>
    </dsp:sp>
    <dsp:sp modelId="{70006388-F607-420F-BAA7-D7039FF72C9B}">
      <dsp:nvSpPr>
        <dsp:cNvPr id="0" name=""/>
        <dsp:cNvSpPr/>
      </dsp:nvSpPr>
      <dsp:spPr>
        <a:xfrm>
          <a:off x="5068756" y="809900"/>
          <a:ext cx="4446236" cy="13066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Accident </a:t>
          </a:r>
          <a:r>
            <a:rPr lang="en-US" sz="1100" i="1" kern="1200" dirty="0"/>
            <a:t>(train, power-line…)</a:t>
          </a:r>
          <a:endParaRPr lang="fr-FR" sz="1100" i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Negligence </a:t>
          </a:r>
          <a:r>
            <a:rPr lang="en-US" sz="1100" i="1" kern="1200" dirty="0"/>
            <a:t>(cigarette butt, </a:t>
          </a:r>
          <a:r>
            <a:rPr lang="en-US" sz="1100" i="1" kern="1200" dirty="0" err="1"/>
            <a:t>bbq</a:t>
          </a:r>
          <a:r>
            <a:rPr lang="en-US" sz="1100" i="1" kern="1200" dirty="0"/>
            <a:t>…)</a:t>
          </a:r>
          <a:endParaRPr lang="fr-FR" sz="1100" i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Malicious conduct</a:t>
          </a:r>
          <a:endParaRPr lang="fr-F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Forest &amp; farming</a:t>
          </a:r>
          <a:endParaRPr lang="fr-F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Urban sprawl</a:t>
          </a:r>
          <a:endParaRPr lang="fr-FR" sz="1400" kern="1200" dirty="0"/>
        </a:p>
      </dsp:txBody>
      <dsp:txXfrm>
        <a:off x="5068756" y="809900"/>
        <a:ext cx="4446236" cy="13066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CA4B8A-1C65-4B0D-BC81-39098784657F}">
      <dsp:nvSpPr>
        <dsp:cNvPr id="0" name=""/>
        <dsp:cNvSpPr/>
      </dsp:nvSpPr>
      <dsp:spPr>
        <a:xfrm>
          <a:off x="1929909" y="1225968"/>
          <a:ext cx="36541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9808" y="45720"/>
              </a:lnTo>
              <a:lnTo>
                <a:pt x="199808" y="48493"/>
              </a:lnTo>
              <a:lnTo>
                <a:pt x="365416" y="48493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102717" y="1269518"/>
        <a:ext cx="19801" cy="4339"/>
      </dsp:txXfrm>
    </dsp:sp>
    <dsp:sp modelId="{763B6C8D-1E59-41ED-AF19-49B1FF57F483}">
      <dsp:nvSpPr>
        <dsp:cNvPr id="0" name=""/>
        <dsp:cNvSpPr/>
      </dsp:nvSpPr>
      <dsp:spPr>
        <a:xfrm>
          <a:off x="45109" y="705708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Load the raw datasets</a:t>
          </a:r>
        </a:p>
      </dsp:txBody>
      <dsp:txXfrm>
        <a:off x="45109" y="705708"/>
        <a:ext cx="1886600" cy="1131960"/>
      </dsp:txXfrm>
    </dsp:sp>
    <dsp:sp modelId="{70EF9B4B-75E8-46F3-9DDE-133ED8E99E9C}">
      <dsp:nvSpPr>
        <dsp:cNvPr id="0" name=""/>
        <dsp:cNvSpPr/>
      </dsp:nvSpPr>
      <dsp:spPr>
        <a:xfrm>
          <a:off x="4212525" y="1228741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4403337" y="1272291"/>
        <a:ext cx="21695" cy="4339"/>
      </dsp:txXfrm>
    </dsp:sp>
    <dsp:sp modelId="{43314B4B-B93D-44C7-A9B7-F11297325E1D}">
      <dsp:nvSpPr>
        <dsp:cNvPr id="0" name=""/>
        <dsp:cNvSpPr/>
      </dsp:nvSpPr>
      <dsp:spPr>
        <a:xfrm>
          <a:off x="2327725" y="708481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Select variables of interest</a:t>
          </a:r>
        </a:p>
      </dsp:txBody>
      <dsp:txXfrm>
        <a:off x="2327725" y="708481"/>
        <a:ext cx="1886600" cy="1131960"/>
      </dsp:txXfrm>
    </dsp:sp>
    <dsp:sp modelId="{727F65BC-9EE8-4358-BCD4-7375523797DE}">
      <dsp:nvSpPr>
        <dsp:cNvPr id="0" name=""/>
        <dsp:cNvSpPr/>
      </dsp:nvSpPr>
      <dsp:spPr>
        <a:xfrm>
          <a:off x="6533044" y="1228741"/>
          <a:ext cx="4364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640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739573" y="1272291"/>
        <a:ext cx="23350" cy="4339"/>
      </dsp:txXfrm>
    </dsp:sp>
    <dsp:sp modelId="{4BBBDB1C-DDDF-4403-B9AD-6F853EDC926A}">
      <dsp:nvSpPr>
        <dsp:cNvPr id="0" name=""/>
        <dsp:cNvSpPr/>
      </dsp:nvSpPr>
      <dsp:spPr>
        <a:xfrm>
          <a:off x="4648243" y="708481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Select duration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Subset the time slice 2010-2021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Harmonize the CF time convention to “Julian”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Subset the time slice 2010-2021</a:t>
          </a:r>
        </a:p>
      </dsp:txBody>
      <dsp:txXfrm>
        <a:off x="4648243" y="708481"/>
        <a:ext cx="1886600" cy="1131960"/>
      </dsp:txXfrm>
    </dsp:sp>
    <dsp:sp modelId="{E5888B28-B7C8-4369-A6E2-EF85B07B7518}">
      <dsp:nvSpPr>
        <dsp:cNvPr id="0" name=""/>
        <dsp:cNvSpPr/>
      </dsp:nvSpPr>
      <dsp:spPr>
        <a:xfrm>
          <a:off x="8886653" y="1228741"/>
          <a:ext cx="3702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0227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9061745" y="1272291"/>
        <a:ext cx="20041" cy="4339"/>
      </dsp:txXfrm>
    </dsp:sp>
    <dsp:sp modelId="{0538CADB-0EF8-4F6E-8DC7-30BF29C44ED4}">
      <dsp:nvSpPr>
        <dsp:cNvPr id="0" name=""/>
        <dsp:cNvSpPr/>
      </dsp:nvSpPr>
      <dsp:spPr>
        <a:xfrm>
          <a:off x="7001853" y="708481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Fill the missing values</a:t>
          </a:r>
        </a:p>
      </dsp:txBody>
      <dsp:txXfrm>
        <a:off x="7001853" y="708481"/>
        <a:ext cx="1886600" cy="1131960"/>
      </dsp:txXfrm>
    </dsp:sp>
    <dsp:sp modelId="{20D93171-17C9-4DD3-A2B5-3648C24E6459}">
      <dsp:nvSpPr>
        <dsp:cNvPr id="0" name=""/>
        <dsp:cNvSpPr/>
      </dsp:nvSpPr>
      <dsp:spPr>
        <a:xfrm>
          <a:off x="950507" y="1838641"/>
          <a:ext cx="9282072" cy="403318"/>
        </a:xfrm>
        <a:custGeom>
          <a:avLst/>
          <a:gdLst/>
          <a:ahLst/>
          <a:cxnLst/>
          <a:rect l="0" t="0" r="0" b="0"/>
          <a:pathLst>
            <a:path>
              <a:moveTo>
                <a:pt x="9282072" y="0"/>
              </a:moveTo>
              <a:lnTo>
                <a:pt x="9282072" y="218759"/>
              </a:lnTo>
              <a:lnTo>
                <a:pt x="0" y="218759"/>
              </a:lnTo>
              <a:lnTo>
                <a:pt x="0" y="403318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5359238" y="2038130"/>
        <a:ext cx="464610" cy="4339"/>
      </dsp:txXfrm>
    </dsp:sp>
    <dsp:sp modelId="{B26F4E32-E198-4422-930C-3A24EE6118C7}">
      <dsp:nvSpPr>
        <dsp:cNvPr id="0" name=""/>
        <dsp:cNvSpPr/>
      </dsp:nvSpPr>
      <dsp:spPr>
        <a:xfrm>
          <a:off x="9289280" y="708481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Write CRS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Create CRS for sinusoidal projection, rotated pole and WGS84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Set the CRS for each dataset</a:t>
          </a:r>
        </a:p>
      </dsp:txBody>
      <dsp:txXfrm>
        <a:off x="9289280" y="708481"/>
        <a:ext cx="1886600" cy="1131960"/>
      </dsp:txXfrm>
    </dsp:sp>
    <dsp:sp modelId="{D6242876-39CB-41FD-A385-69DCC7EB5343}">
      <dsp:nvSpPr>
        <dsp:cNvPr id="0" name=""/>
        <dsp:cNvSpPr/>
      </dsp:nvSpPr>
      <dsp:spPr>
        <a:xfrm>
          <a:off x="1892007" y="2794619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082818" y="2838169"/>
        <a:ext cx="21695" cy="4339"/>
      </dsp:txXfrm>
    </dsp:sp>
    <dsp:sp modelId="{9E0F5123-2031-49A9-841F-69660B5380D5}">
      <dsp:nvSpPr>
        <dsp:cNvPr id="0" name=""/>
        <dsp:cNvSpPr/>
      </dsp:nvSpPr>
      <dsp:spPr>
        <a:xfrm>
          <a:off x="7207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Clipping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Define the Aoi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Clip to the AOI</a:t>
          </a:r>
        </a:p>
      </dsp:txBody>
      <dsp:txXfrm>
        <a:off x="7207" y="2274359"/>
        <a:ext cx="1886600" cy="1131960"/>
      </dsp:txXfrm>
    </dsp:sp>
    <dsp:sp modelId="{E66E41B1-DF80-412F-88EF-06DCB5FAD851}">
      <dsp:nvSpPr>
        <dsp:cNvPr id="0" name=""/>
        <dsp:cNvSpPr/>
      </dsp:nvSpPr>
      <dsp:spPr>
        <a:xfrm>
          <a:off x="4212525" y="2794619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4403337" y="2838169"/>
        <a:ext cx="21695" cy="4339"/>
      </dsp:txXfrm>
    </dsp:sp>
    <dsp:sp modelId="{908A9D63-8738-4C9E-8E6A-E4E3E7CADCF5}">
      <dsp:nvSpPr>
        <dsp:cNvPr id="0" name=""/>
        <dsp:cNvSpPr/>
      </dsp:nvSpPr>
      <dsp:spPr>
        <a:xfrm>
          <a:off x="2327725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Projection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Define a common grid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Project to the same CRS as the common grid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Project to the common grid</a:t>
          </a:r>
        </a:p>
      </dsp:txBody>
      <dsp:txXfrm>
        <a:off x="2327725" y="2274359"/>
        <a:ext cx="1886600" cy="1131960"/>
      </dsp:txXfrm>
    </dsp:sp>
    <dsp:sp modelId="{FB98AB72-780F-4F94-9F53-402B11992B0B}">
      <dsp:nvSpPr>
        <dsp:cNvPr id="0" name=""/>
        <dsp:cNvSpPr/>
      </dsp:nvSpPr>
      <dsp:spPr>
        <a:xfrm>
          <a:off x="6533044" y="2794619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723855" y="2838169"/>
        <a:ext cx="21695" cy="4339"/>
      </dsp:txXfrm>
    </dsp:sp>
    <dsp:sp modelId="{699EDB63-7E89-4AFE-97ED-494390995A6D}">
      <dsp:nvSpPr>
        <dsp:cNvPr id="0" name=""/>
        <dsp:cNvSpPr/>
      </dsp:nvSpPr>
      <dsp:spPr>
        <a:xfrm>
          <a:off x="4648243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Resampling to daily</a:t>
          </a:r>
          <a:endParaRPr lang="fr-FR" sz="1000" kern="1200" dirty="0"/>
        </a:p>
      </dsp:txBody>
      <dsp:txXfrm>
        <a:off x="4648243" y="2274359"/>
        <a:ext cx="1886600" cy="1131960"/>
      </dsp:txXfrm>
    </dsp:sp>
    <dsp:sp modelId="{78879254-9D58-472B-9681-6D4681255030}">
      <dsp:nvSpPr>
        <dsp:cNvPr id="0" name=""/>
        <dsp:cNvSpPr/>
      </dsp:nvSpPr>
      <dsp:spPr>
        <a:xfrm>
          <a:off x="8853562" y="2794619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9044373" y="2838169"/>
        <a:ext cx="21695" cy="4339"/>
      </dsp:txXfrm>
    </dsp:sp>
    <dsp:sp modelId="{FB1E11D7-2CBB-4067-99D9-C0268D1E016B}">
      <dsp:nvSpPr>
        <dsp:cNvPr id="0" name=""/>
        <dsp:cNvSpPr/>
      </dsp:nvSpPr>
      <dsp:spPr>
        <a:xfrm>
          <a:off x="6968762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Merging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Deleting duplicates attributes</a:t>
          </a:r>
          <a:endParaRPr lang="fr-FR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Create two lists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Match the coordinates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Rename the coordinates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Merge</a:t>
          </a:r>
        </a:p>
      </dsp:txBody>
      <dsp:txXfrm>
        <a:off x="6968762" y="2274359"/>
        <a:ext cx="1886600" cy="1131960"/>
      </dsp:txXfrm>
    </dsp:sp>
    <dsp:sp modelId="{39F5A635-47EA-46C6-98DB-548ED1E2B75E}">
      <dsp:nvSpPr>
        <dsp:cNvPr id="0" name=""/>
        <dsp:cNvSpPr/>
      </dsp:nvSpPr>
      <dsp:spPr>
        <a:xfrm>
          <a:off x="9289280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11 </a:t>
          </a:r>
          <a:r>
            <a:rPr lang="fr-FR" sz="1000" kern="1200" dirty="0" err="1"/>
            <a:t>Create</a:t>
          </a:r>
          <a:r>
            <a:rPr lang="fr-FR" sz="1000" kern="1200" dirty="0"/>
            <a:t> </a:t>
          </a:r>
          <a:r>
            <a:rPr lang="fr-FR" sz="1000" kern="1200" dirty="0" err="1"/>
            <a:t>aggregated</a:t>
          </a:r>
          <a:r>
            <a:rPr lang="fr-FR" sz="1000" kern="1200"/>
            <a:t> variables</a:t>
          </a:r>
          <a:endParaRPr lang="fr-FR" sz="1000" kern="1200" dirty="0"/>
        </a:p>
      </dsp:txBody>
      <dsp:txXfrm>
        <a:off x="9289280" y="2274359"/>
        <a:ext cx="1886600" cy="11319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942A13-12A0-4DA0-96B5-8AD4082EBC5F}" type="datetimeFigureOut">
              <a:rPr lang="fr-FR" smtClean="0"/>
              <a:t>10/12/2022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5C3EA-D9B8-424B-97FB-031E8D8CC17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038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BABABA"/>
                </a:solidFill>
                <a:effectLst/>
                <a:latin typeface="JetBrains Mono" panose="02000009000000000000" pitchFamily="49" charset="0"/>
              </a:rPr>
              <a:t>Since our aim is to predict the risk of future wildfire, for any given point of the cube, we evaluate the for each feature, the previous 10 days' mean value</a:t>
            </a:r>
            <a:endParaRPr lang="en-US" b="0" dirty="0">
              <a:solidFill>
                <a:srgbClr val="BBBBBB"/>
              </a:solidFill>
              <a:effectLst/>
              <a:latin typeface="JetBrains Mono" panose="02000009000000000000" pitchFamily="49" charset="0"/>
            </a:endParaRPr>
          </a:p>
          <a:p>
            <a:endParaRPr lang="it-IT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5C3EA-D9B8-424B-97FB-031E8D8CC17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3123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BABABA"/>
                </a:solidFill>
                <a:effectLst/>
                <a:latin typeface="JetBrains Mono" panose="02000009000000000000" pitchFamily="49" charset="0"/>
              </a:rPr>
              <a:t>Since our aim is to predict the risk of future wildfire, for any given point of the cube, we evaluate the for each feature, the previous 10 days' mean value</a:t>
            </a:r>
            <a:endParaRPr lang="en-US" b="0" dirty="0">
              <a:solidFill>
                <a:srgbClr val="BBBBBB"/>
              </a:solidFill>
              <a:effectLst/>
              <a:latin typeface="JetBrains Mono" panose="02000009000000000000" pitchFamily="49" charset="0"/>
            </a:endParaRPr>
          </a:p>
          <a:p>
            <a:endParaRPr lang="it-IT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5C3EA-D9B8-424B-97FB-031E8D8CC17A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6390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Snippet de code à </a:t>
            </a:r>
            <a:r>
              <a:rPr lang="en-US" dirty="0" err="1"/>
              <a:t>ajouter</a:t>
            </a:r>
            <a:r>
              <a:rPr lang="en-US" dirty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5C3EA-D9B8-424B-97FB-031E8D8CC17A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6165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D200B3F0-A9BC-48CE-8EB6-ECE965069900}" type="datetimeFigureOut">
              <a:rPr lang="en-US" dirty="0"/>
              <a:pPr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9FFFF-3106-4DDB-AA62-0C80862170D6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38B7-AE95-4DC8-9A51-7A71F545B098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1EC2B-8188-4AC2-9F0D-8D09C51D505A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2B75E-944F-430B-BE5F-C69FA8823C04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E0DC7-7F53-471C-A711-B3DA6F2535F3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F4C9D-4618-451D-80C1-6A376BB42AB4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D2318-CE40-42F6-962A-4C6D6CF697DB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6AC1-EB7F-4BEF-90D9-5764B50DAF8A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0712A-F861-4AB0-A754-4F5A2033CD4B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07B7-F2DC-4B2C-B14D-58A9766807A2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A483D-5CB4-4842-8F2F-05D5276ACF63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CE32E-9DC0-47C8-A657-48F5C3E4A10B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5C0D-8C3A-4771-A43D-83937FC700D4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D2D6-FCC2-425A-A4A7-8058E8C01CB1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2683-E6E7-4CC3-9EEE-7854DD4F3545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20F81-B39D-4CBB-8BF3-5D6E395D0F72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64B320A-89BA-47B2-A525-92E8D10B06E4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www.ecologie.gouv.fr/sites/default/files/MaqID%20FF%20v1-0.pdf" TargetMode="External"/><Relationship Id="rId7" Type="http://schemas.openxmlformats.org/officeDocument/2006/relationships/diagramColors" Target="../diagrams/colors2.xml"/><Relationship Id="rId2" Type="http://schemas.openxmlformats.org/officeDocument/2006/relationships/hyperlink" Target="https://www.earthdata.nasa.gov/learn/pathfinders/wildfires-data-pathfinder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slide" Target="slide3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43.png"/><Relationship Id="rId7" Type="http://schemas.openxmlformats.org/officeDocument/2006/relationships/slide" Target="slide2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20.png"/><Relationship Id="rId4" Type="http://schemas.openxmlformats.org/officeDocument/2006/relationships/slide" Target="slide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45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File:NASA_logo.svg" TargetMode="External"/><Relationship Id="rId11" Type="http://schemas.openxmlformats.org/officeDocument/2006/relationships/image" Target="../media/image3.png"/><Relationship Id="rId5" Type="http://schemas.openxmlformats.org/officeDocument/2006/relationships/image" Target="../media/image8.png"/><Relationship Id="rId15" Type="http://schemas.openxmlformats.org/officeDocument/2006/relationships/image" Target="../media/image440.png"/><Relationship Id="rId10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slide" Target="slide5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www.ecologie.gouv.fr/sites/default/files/MaqID%20FF%20v1-0.pdf" TargetMode="External"/><Relationship Id="rId7" Type="http://schemas.openxmlformats.org/officeDocument/2006/relationships/diagramColors" Target="../diagrams/colors1.xml"/><Relationship Id="rId2" Type="http://schemas.openxmlformats.org/officeDocument/2006/relationships/hyperlink" Target="https://www.earthdata.nasa.gov/learn/pathfinders/wildfires-data-pathfinder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450.png"/><Relationship Id="rId4" Type="http://schemas.openxmlformats.org/officeDocument/2006/relationships/diagramLayout" Target="../diagrams/layout3.xml"/><Relationship Id="rId9" Type="http://schemas.openxmlformats.org/officeDocument/2006/relationships/slide" Target="slide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12" Type="http://schemas.openxmlformats.org/officeDocument/2006/relationships/image" Target="../media/image51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voyage.org/wiki/File:Warning_icon.svg" TargetMode="External"/><Relationship Id="rId11" Type="http://schemas.openxmlformats.org/officeDocument/2006/relationships/slide" Target="slide18.xml"/><Relationship Id="rId5" Type="http://schemas.openxmlformats.org/officeDocument/2006/relationships/image" Target="../media/image50.png"/><Relationship Id="rId10" Type="http://schemas.openxmlformats.org/officeDocument/2006/relationships/image" Target="../media/image52.png"/><Relationship Id="rId4" Type="http://schemas.openxmlformats.org/officeDocument/2006/relationships/image" Target="../media/image49.png"/><Relationship Id="rId9" Type="http://schemas.openxmlformats.org/officeDocument/2006/relationships/image" Target="../media/image5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3.png"/><Relationship Id="rId4" Type="http://schemas.openxmlformats.org/officeDocument/2006/relationships/slide" Target="slid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0.png"/><Relationship Id="rId4" Type="http://schemas.openxmlformats.org/officeDocument/2006/relationships/slide" Target="slide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12.02447.pdf" TargetMode="External"/><Relationship Id="rId2" Type="http://schemas.openxmlformats.org/officeDocument/2006/relationships/hyperlink" Target="https://cfs.nrcan.gc.ca/publications?id=1894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111.02736.pdf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logie.gouv.fr/sites/default/files/MaqID%20FF%20v1-0.pdf" TargetMode="External"/><Relationship Id="rId2" Type="http://schemas.openxmlformats.org/officeDocument/2006/relationships/hyperlink" Target="https://www.earthdata.nasa.gov/learn/pathfinders/wildfires-data-pathfinder" TargetMode="Externa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www.ecmwf.int/en/about/media-centre/focus/2020/fact-sheet-reanalysis" TargetMode="External"/><Relationship Id="rId4" Type="http://schemas.openxmlformats.org/officeDocument/2006/relationships/hyperlink" Target="https://www.ecmwf.int/en/forecasts/dataset/ecmwf-reanalysis-v5#:~:text=ERA5%20is%20produced%20by%20the,to%20a%20height%20of%2080km.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NASA_logo.svg" TargetMode="External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00.png"/><Relationship Id="rId3" Type="http://schemas.openxmlformats.org/officeDocument/2006/relationships/image" Target="../media/image4.png"/><Relationship Id="rId21" Type="http://schemas.openxmlformats.org/officeDocument/2006/relationships/image" Target="../media/image19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slide" Target="slide19.xml"/><Relationship Id="rId2" Type="http://schemas.openxmlformats.org/officeDocument/2006/relationships/image" Target="../media/image3.png"/><Relationship Id="rId16" Type="http://schemas.openxmlformats.org/officeDocument/2006/relationships/image" Target="../media/image16.png"/><Relationship Id="rId20" Type="http://schemas.openxmlformats.org/officeDocument/2006/relationships/image" Target="../media/image180.png"/><Relationship Id="rId29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24" Type="http://schemas.openxmlformats.org/officeDocument/2006/relationships/image" Target="../media/image20.png"/><Relationship Id="rId5" Type="http://schemas.openxmlformats.org/officeDocument/2006/relationships/image" Target="../media/image6.png"/><Relationship Id="rId15" Type="http://schemas.openxmlformats.org/officeDocument/2006/relationships/image" Target="../media/image15.jpeg"/><Relationship Id="rId23" Type="http://schemas.openxmlformats.org/officeDocument/2006/relationships/image" Target="../media/image190.png"/><Relationship Id="rId28" Type="http://schemas.openxmlformats.org/officeDocument/2006/relationships/slide" Target="slide20.xml"/><Relationship Id="rId10" Type="http://schemas.openxmlformats.org/officeDocument/2006/relationships/image" Target="../media/image10.png"/><Relationship Id="rId19" Type="http://schemas.openxmlformats.org/officeDocument/2006/relationships/slide" Target="slide12.xml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slide" Target="slide18.xml"/><Relationship Id="rId27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hyperlink" Target="https://github.com/Sliders122/wildfire/blob/main/resources/Raw_data_desc.md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5" Type="http://schemas.openxmlformats.org/officeDocument/2006/relationships/image" Target="../media/image23.png"/><Relationship Id="rId4" Type="http://schemas.openxmlformats.org/officeDocument/2006/relationships/slide" Target="slide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58EBC1-5652-4C99-92D4-BD7DBB5D2D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Wildfire forecast</a:t>
            </a:r>
            <a:br>
              <a:rPr lang="en-US" dirty="0"/>
            </a:br>
            <a:r>
              <a:rPr lang="en-US" sz="3600" i="1" dirty="0"/>
              <a:t>A geospatial data science project</a:t>
            </a:r>
            <a:endParaRPr lang="fr-FR" i="1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EEE737A-33B2-D093-047D-A27C9A95E6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Sascha </a:t>
            </a:r>
            <a:r>
              <a:rPr lang="en-US" dirty="0" err="1"/>
              <a:t>Moccozet</a:t>
            </a:r>
            <a:r>
              <a:rPr lang="en-US" dirty="0"/>
              <a:t>, Luigi GIANETTI, Quentin Voituron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7451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F646E3-E978-C108-3FF2-368F5A31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</p:spPr>
        <p:txBody>
          <a:bodyPr>
            <a:normAutofit/>
          </a:bodyPr>
          <a:lstStyle/>
          <a:p>
            <a:r>
              <a:rPr lang="it-IT" dirty="0"/>
              <a:t>Model </a:t>
            </a:r>
            <a:r>
              <a:rPr lang="it-IT" dirty="0" err="1"/>
              <a:t>selction</a:t>
            </a:r>
            <a:r>
              <a:rPr lang="it-IT" dirty="0"/>
              <a:t>: Cross </a:t>
            </a:r>
            <a:r>
              <a:rPr lang="it-IT" dirty="0" err="1"/>
              <a:t>Validation</a:t>
            </a:r>
            <a:endParaRPr lang="it-IT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45F8995-3D26-7252-94A8-8BE982D7C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850" y="2540951"/>
            <a:ext cx="6158802" cy="17244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726A8EB3-A22F-8D3B-F0A4-E6BC01131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874" y="3121759"/>
            <a:ext cx="3479800" cy="3416300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Better results if shuffled</a:t>
            </a:r>
          </a:p>
          <a:p>
            <a:pPr lvl="1"/>
            <a:r>
              <a:rPr lang="en-US" dirty="0"/>
              <a:t>Best shuffled model: </a:t>
            </a:r>
            <a:r>
              <a:rPr lang="en-US" i="1" dirty="0" err="1"/>
              <a:t>XGBClassifier</a:t>
            </a:r>
            <a:endParaRPr lang="en-US" i="1" dirty="0"/>
          </a:p>
          <a:p>
            <a:pPr lvl="1"/>
            <a:r>
              <a:rPr lang="en-US" dirty="0"/>
              <a:t>Best unshuffled model: </a:t>
            </a:r>
            <a:r>
              <a:rPr lang="en-US" i="1" dirty="0" err="1"/>
              <a:t>LightGBM</a:t>
            </a:r>
            <a:endParaRPr lang="en-US" i="1" dirty="0"/>
          </a:p>
          <a:p>
            <a:pPr lvl="1"/>
            <a:r>
              <a:rPr lang="en-US" dirty="0"/>
              <a:t>Best quality/effort in both: </a:t>
            </a:r>
            <a:r>
              <a:rPr lang="en-US" i="1" dirty="0" err="1"/>
              <a:t>LightGBM</a:t>
            </a:r>
            <a:endParaRPr lang="en-US" i="1" dirty="0"/>
          </a:p>
          <a:p>
            <a:pPr lvl="1"/>
            <a:r>
              <a:rPr lang="en-US" dirty="0"/>
              <a:t>Real case configuration best suits a non-shuffled model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D135BCB-EDE9-E41D-C35D-FF7951D38804}"/>
              </a:ext>
            </a:extLst>
          </p:cNvPr>
          <p:cNvSpPr txBox="1">
            <a:spLocks/>
          </p:cNvSpPr>
          <p:nvPr/>
        </p:nvSpPr>
        <p:spPr>
          <a:xfrm rot="16200000">
            <a:off x="3128104" y="2150670"/>
            <a:ext cx="3479800" cy="595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</a:rPr>
              <a:t>Shuffled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3CE6A685-424A-B3AD-9F3F-6DCFE356A540}"/>
              </a:ext>
            </a:extLst>
          </p:cNvPr>
          <p:cNvSpPr txBox="1">
            <a:spLocks/>
          </p:cNvSpPr>
          <p:nvPr/>
        </p:nvSpPr>
        <p:spPr>
          <a:xfrm rot="16200000">
            <a:off x="3128105" y="4563886"/>
            <a:ext cx="3479800" cy="595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</a:rPr>
              <a:t>Non-shuffled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AF7DEBE-89EE-63E9-1B8D-0648BFEC0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251" y="4718711"/>
            <a:ext cx="6155401" cy="18299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6560F5B-C686-7C0D-F51D-A8C10C0CF709}"/>
              </a:ext>
            </a:extLst>
          </p:cNvPr>
          <p:cNvSpPr/>
          <p:nvPr/>
        </p:nvSpPr>
        <p:spPr>
          <a:xfrm>
            <a:off x="7091082" y="3429000"/>
            <a:ext cx="4115570" cy="3755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BA1653-3C39-2D14-B81D-008F7E4D268E}"/>
              </a:ext>
            </a:extLst>
          </p:cNvPr>
          <p:cNvSpPr/>
          <p:nvPr/>
        </p:nvSpPr>
        <p:spPr>
          <a:xfrm>
            <a:off x="7092912" y="4965667"/>
            <a:ext cx="4115570" cy="3755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526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D7956D-FB95-58AC-E1CA-58598DA80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Fitting  and tuning the </a:t>
            </a:r>
            <a:r>
              <a:rPr lang="it-IT" dirty="0" err="1"/>
              <a:t>LightGBM</a:t>
            </a:r>
            <a:r>
              <a:rPr lang="it-IT" dirty="0"/>
              <a:t> model</a:t>
            </a:r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8EF5633B-A0F0-7919-FBB7-04E518ABE177}"/>
              </a:ext>
            </a:extLst>
          </p:cNvPr>
          <p:cNvSpPr txBox="1">
            <a:spLocks/>
          </p:cNvSpPr>
          <p:nvPr/>
        </p:nvSpPr>
        <p:spPr>
          <a:xfrm>
            <a:off x="4290894" y="2626360"/>
            <a:ext cx="3373924" cy="1172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Evaluate the metrics over the test et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740DB794-0E0D-7AC3-9B75-2B073F0AD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492" y="2626360"/>
            <a:ext cx="3744316" cy="1264322"/>
          </a:xfrm>
        </p:spPr>
        <p:txBody>
          <a:bodyPr>
            <a:normAutofit/>
          </a:bodyPr>
          <a:lstStyle/>
          <a:p>
            <a:pPr lvl="1"/>
            <a:r>
              <a:rPr lang="fr-FR" dirty="0"/>
              <a:t>Split the data: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sz="1400" dirty="0"/>
              <a:t>2</a:t>
            </a:r>
            <a:r>
              <a:rPr lang="en-US" sz="1400" i="1" dirty="0"/>
              <a:t>013 to 2017 train set </a:t>
            </a:r>
          </a:p>
          <a:p>
            <a:pPr marL="457200" lvl="1" indent="0">
              <a:buNone/>
            </a:pPr>
            <a:r>
              <a:rPr lang="en-US" sz="1400" i="1" dirty="0"/>
              <a:t>		2018 to 2020 test set </a:t>
            </a:r>
            <a:endParaRPr lang="fr-FR" sz="1400" i="1" dirty="0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FE431F72-E017-3253-9ABF-341C00D81D7F}"/>
              </a:ext>
            </a:extLst>
          </p:cNvPr>
          <p:cNvSpPr/>
          <p:nvPr/>
        </p:nvSpPr>
        <p:spPr>
          <a:xfrm rot="19695231">
            <a:off x="3429248" y="4063704"/>
            <a:ext cx="797362" cy="5762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BA8B2E49-15A7-06FD-6EE1-EF7E9263D123}"/>
              </a:ext>
            </a:extLst>
          </p:cNvPr>
          <p:cNvSpPr txBox="1">
            <a:spLocks/>
          </p:cNvSpPr>
          <p:nvPr/>
        </p:nvSpPr>
        <p:spPr>
          <a:xfrm>
            <a:off x="167492" y="5010971"/>
            <a:ext cx="348104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Fit the </a:t>
            </a:r>
            <a:r>
              <a:rPr lang="en-US" dirty="0" err="1"/>
              <a:t>LightGBM</a:t>
            </a:r>
            <a:r>
              <a:rPr lang="en-US" dirty="0"/>
              <a:t> model over the train set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3099129E-253A-1441-2548-104AFAFF3B1E}"/>
              </a:ext>
            </a:extLst>
          </p:cNvPr>
          <p:cNvSpPr txBox="1">
            <a:spLocks/>
          </p:cNvSpPr>
          <p:nvPr/>
        </p:nvSpPr>
        <p:spPr>
          <a:xfrm>
            <a:off x="4290895" y="5010971"/>
            <a:ext cx="3373924" cy="685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Tune hyperparameters</a:t>
            </a:r>
            <a:endParaRPr lang="it-IT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C14AC23-737F-BEB5-D8DF-CE516299A8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1" r="12416"/>
          <a:stretch/>
        </p:blipFill>
        <p:spPr>
          <a:xfrm>
            <a:off x="3927790" y="3199549"/>
            <a:ext cx="4149408" cy="49209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5A37C98-2B5B-80C1-3DCE-40A872B5CC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35"/>
          <a:stretch/>
        </p:blipFill>
        <p:spPr>
          <a:xfrm>
            <a:off x="3927790" y="5474699"/>
            <a:ext cx="4149408" cy="532539"/>
          </a:xfrm>
          <a:prstGeom prst="rect">
            <a:avLst/>
          </a:prstGeom>
        </p:spPr>
      </p:pic>
      <p:sp>
        <p:nvSpPr>
          <p:cNvPr id="16" name="Flèche : bas 15">
            <a:extLst>
              <a:ext uri="{FF2B5EF4-FFF2-40B4-BE49-F238E27FC236}">
                <a16:creationId xmlns:a16="http://schemas.microsoft.com/office/drawing/2014/main" id="{A1BF990E-071B-96E6-3EFD-75B9DE5A5999}"/>
              </a:ext>
            </a:extLst>
          </p:cNvPr>
          <p:cNvSpPr/>
          <p:nvPr/>
        </p:nvSpPr>
        <p:spPr>
          <a:xfrm>
            <a:off x="1685364" y="4040673"/>
            <a:ext cx="609600" cy="7659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Flèche : bas 16">
            <a:extLst>
              <a:ext uri="{FF2B5EF4-FFF2-40B4-BE49-F238E27FC236}">
                <a16:creationId xmlns:a16="http://schemas.microsoft.com/office/drawing/2014/main" id="{6A93004C-840C-6BDB-0790-35B94CE5DBAF}"/>
              </a:ext>
            </a:extLst>
          </p:cNvPr>
          <p:cNvSpPr/>
          <p:nvPr/>
        </p:nvSpPr>
        <p:spPr>
          <a:xfrm>
            <a:off x="5870279" y="4040672"/>
            <a:ext cx="609600" cy="7659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3D72C058-224F-0681-0A84-7FCE08411C7D}"/>
              </a:ext>
            </a:extLst>
          </p:cNvPr>
          <p:cNvSpPr/>
          <p:nvPr/>
        </p:nvSpPr>
        <p:spPr>
          <a:xfrm rot="19695231">
            <a:off x="8428687" y="4057342"/>
            <a:ext cx="797362" cy="5762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46951680-3ADD-7DFE-C9AD-778764BC7EA8}"/>
              </a:ext>
            </a:extLst>
          </p:cNvPr>
          <p:cNvSpPr/>
          <p:nvPr/>
        </p:nvSpPr>
        <p:spPr>
          <a:xfrm>
            <a:off x="9632753" y="3019654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</a:t>
            </a:r>
            <a:endParaRPr lang="fr-FR" sz="1200" dirty="0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7A3FC417-8EAB-D11D-00BF-2455B17FD2B5}"/>
              </a:ext>
            </a:extLst>
          </p:cNvPr>
          <p:cNvSpPr/>
          <p:nvPr/>
        </p:nvSpPr>
        <p:spPr>
          <a:xfrm>
            <a:off x="9563846" y="3386478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23" name="Picture 24" descr="Comment Ouvrir Un Fichier PICKLE? Extension De Fichier .PICKLE - File  Extension .PICKLE">
            <a:extLst>
              <a:ext uri="{FF2B5EF4-FFF2-40B4-BE49-F238E27FC236}">
                <a16:creationId xmlns:a16="http://schemas.microsoft.com/office/drawing/2014/main" id="{31171490-FA9F-39E7-D191-AC1798242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381" y="3744111"/>
            <a:ext cx="706469" cy="70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445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56F70-75F5-08F7-5982-84468DA74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ExplainerDashboard</a:t>
            </a:r>
            <a:r>
              <a:rPr lang="fr-FR" dirty="0"/>
              <a:t> </a:t>
            </a:r>
            <a:r>
              <a:rPr lang="fr-FR" dirty="0" err="1"/>
              <a:t>Deployement</a:t>
            </a:r>
            <a:endParaRPr lang="en-US" dirty="0"/>
          </a:p>
        </p:txBody>
      </p:sp>
      <p:sp>
        <p:nvSpPr>
          <p:cNvPr id="9" name="Flèche : droite 2062">
            <a:extLst>
              <a:ext uri="{FF2B5EF4-FFF2-40B4-BE49-F238E27FC236}">
                <a16:creationId xmlns:a16="http://schemas.microsoft.com/office/drawing/2014/main" id="{2DDA76C3-B03F-DB15-4E5B-6493870C8BF0}"/>
              </a:ext>
            </a:extLst>
          </p:cNvPr>
          <p:cNvSpPr/>
          <p:nvPr/>
        </p:nvSpPr>
        <p:spPr>
          <a:xfrm>
            <a:off x="1775746" y="3364047"/>
            <a:ext cx="5358642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23">
            <a:extLst>
              <a:ext uri="{FF2B5EF4-FFF2-40B4-BE49-F238E27FC236}">
                <a16:creationId xmlns:a16="http://schemas.microsoft.com/office/drawing/2014/main" id="{43614B8E-F5BD-5528-626E-083C12F6287B}"/>
              </a:ext>
            </a:extLst>
          </p:cNvPr>
          <p:cNvSpPr/>
          <p:nvPr/>
        </p:nvSpPr>
        <p:spPr>
          <a:xfrm>
            <a:off x="9916367" y="2730844"/>
            <a:ext cx="1186488" cy="1044408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16" name="Picture 4" descr="Docker: Accelerated, Containerized Application Development">
            <a:extLst>
              <a:ext uri="{FF2B5EF4-FFF2-40B4-BE49-F238E27FC236}">
                <a16:creationId xmlns:a16="http://schemas.microsoft.com/office/drawing/2014/main" id="{51DF449F-BBF8-DC66-65A5-55C8C4001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5895" y="2783573"/>
            <a:ext cx="903998" cy="90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Logo AWS | Zend by Perforce">
            <a:extLst>
              <a:ext uri="{FF2B5EF4-FFF2-40B4-BE49-F238E27FC236}">
                <a16:creationId xmlns:a16="http://schemas.microsoft.com/office/drawing/2014/main" id="{68426EDB-5FE8-198D-32D6-F7869FC3A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119" y="2800990"/>
            <a:ext cx="1361445" cy="90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 : coins arrondis 24">
            <a:extLst>
              <a:ext uri="{FF2B5EF4-FFF2-40B4-BE49-F238E27FC236}">
                <a16:creationId xmlns:a16="http://schemas.microsoft.com/office/drawing/2014/main" id="{8C1E8523-3F1A-0A20-38EF-2880698B1836}"/>
              </a:ext>
            </a:extLst>
          </p:cNvPr>
          <p:cNvSpPr/>
          <p:nvPr/>
        </p:nvSpPr>
        <p:spPr>
          <a:xfrm>
            <a:off x="9741453" y="2536677"/>
            <a:ext cx="1516484" cy="2567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Docker container</a:t>
            </a:r>
            <a:endParaRPr lang="fr-FR" sz="1200" dirty="0"/>
          </a:p>
        </p:txBody>
      </p:sp>
      <p:sp>
        <p:nvSpPr>
          <p:cNvPr id="21" name="Rectangle : coins arrondis 62">
            <a:extLst>
              <a:ext uri="{FF2B5EF4-FFF2-40B4-BE49-F238E27FC236}">
                <a16:creationId xmlns:a16="http://schemas.microsoft.com/office/drawing/2014/main" id="{9A82725C-575F-1A7F-BD9A-2D84A2A08EB0}"/>
              </a:ext>
            </a:extLst>
          </p:cNvPr>
          <p:cNvSpPr/>
          <p:nvPr/>
        </p:nvSpPr>
        <p:spPr>
          <a:xfrm>
            <a:off x="549216" y="2612566"/>
            <a:ext cx="1107986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2" name="Rectangle : coins arrondis 2047">
            <a:extLst>
              <a:ext uri="{FF2B5EF4-FFF2-40B4-BE49-F238E27FC236}">
                <a16:creationId xmlns:a16="http://schemas.microsoft.com/office/drawing/2014/main" id="{ECD8AB28-CF59-46F2-AC91-279CB68D66C4}"/>
              </a:ext>
            </a:extLst>
          </p:cNvPr>
          <p:cNvSpPr/>
          <p:nvPr/>
        </p:nvSpPr>
        <p:spPr>
          <a:xfrm>
            <a:off x="532297" y="2367633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L</a:t>
            </a:r>
            <a:r>
              <a:rPr lang="en-US" sz="1200" dirty="0"/>
              <a:t>oadFiles.py</a:t>
            </a:r>
            <a:endParaRPr lang="fr-FR" sz="1200" dirty="0"/>
          </a:p>
        </p:txBody>
      </p:sp>
      <p:pic>
        <p:nvPicPr>
          <p:cNvPr id="25" name="Picture 24" descr="Logo, icon&#10;&#10;Description automatically generated">
            <a:extLst>
              <a:ext uri="{FF2B5EF4-FFF2-40B4-BE49-F238E27FC236}">
                <a16:creationId xmlns:a16="http://schemas.microsoft.com/office/drawing/2014/main" id="{6A8FA297-C703-CAF3-A692-40265E56B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05" y="2723549"/>
            <a:ext cx="1107397" cy="1107397"/>
          </a:xfrm>
          <a:prstGeom prst="rect">
            <a:avLst/>
          </a:prstGeom>
        </p:spPr>
      </p:pic>
      <p:sp>
        <p:nvSpPr>
          <p:cNvPr id="26" name="Rectangle : coins arrondis 62">
            <a:extLst>
              <a:ext uri="{FF2B5EF4-FFF2-40B4-BE49-F238E27FC236}">
                <a16:creationId xmlns:a16="http://schemas.microsoft.com/office/drawing/2014/main" id="{3B107B28-CE2C-BE65-6EE2-734EAED268FC}"/>
              </a:ext>
            </a:extLst>
          </p:cNvPr>
          <p:cNvSpPr/>
          <p:nvPr/>
        </p:nvSpPr>
        <p:spPr>
          <a:xfrm>
            <a:off x="1862290" y="5425910"/>
            <a:ext cx="937604" cy="920988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7" name="Rectangle : coins arrondis 2047">
            <a:extLst>
              <a:ext uri="{FF2B5EF4-FFF2-40B4-BE49-F238E27FC236}">
                <a16:creationId xmlns:a16="http://schemas.microsoft.com/office/drawing/2014/main" id="{333C2C8D-B1C9-3A3D-6D37-5BE3E1046BB4}"/>
              </a:ext>
            </a:extLst>
          </p:cNvPr>
          <p:cNvSpPr/>
          <p:nvPr/>
        </p:nvSpPr>
        <p:spPr>
          <a:xfrm>
            <a:off x="1782538" y="5212244"/>
            <a:ext cx="1110205" cy="2342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DataFrame</a:t>
            </a:r>
            <a:endParaRPr lang="fr-FR" sz="1200" dirty="0"/>
          </a:p>
        </p:txBody>
      </p:sp>
      <p:pic>
        <p:nvPicPr>
          <p:cNvPr id="28" name="Picture 20" descr="Extension de format de fichier csv - Icônes interface gratuites">
            <a:extLst>
              <a:ext uri="{FF2B5EF4-FFF2-40B4-BE49-F238E27FC236}">
                <a16:creationId xmlns:a16="http://schemas.microsoft.com/office/drawing/2014/main" id="{CAC2280B-8E39-0209-386A-8C9575734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939" y="5485348"/>
            <a:ext cx="801680" cy="80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 : coins arrondis 2048">
            <a:extLst>
              <a:ext uri="{FF2B5EF4-FFF2-40B4-BE49-F238E27FC236}">
                <a16:creationId xmlns:a16="http://schemas.microsoft.com/office/drawing/2014/main" id="{A5219DC1-A5C9-4F3F-47EC-3DF695915826}"/>
              </a:ext>
            </a:extLst>
          </p:cNvPr>
          <p:cNvSpPr/>
          <p:nvPr/>
        </p:nvSpPr>
        <p:spPr>
          <a:xfrm>
            <a:off x="3066971" y="5162477"/>
            <a:ext cx="863514" cy="268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</a:t>
            </a:r>
            <a:endParaRPr lang="fr-FR" sz="1200" dirty="0"/>
          </a:p>
        </p:txBody>
      </p:sp>
      <p:pic>
        <p:nvPicPr>
          <p:cNvPr id="31" name="Picture 24" descr="Comment Ouvrir Un Fichier PICKLE? Extension De Fichier .PICKLE - File  Extension .PICKLE">
            <a:extLst>
              <a:ext uri="{FF2B5EF4-FFF2-40B4-BE49-F238E27FC236}">
                <a16:creationId xmlns:a16="http://schemas.microsoft.com/office/drawing/2014/main" id="{5BCD5AE6-B4C7-B3BA-1A83-231A3F0CE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821" y="5508368"/>
            <a:ext cx="706469" cy="70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 : coins arrondis 62">
            <a:extLst>
              <a:ext uri="{FF2B5EF4-FFF2-40B4-BE49-F238E27FC236}">
                <a16:creationId xmlns:a16="http://schemas.microsoft.com/office/drawing/2014/main" id="{471853E0-1663-D5F1-B142-7991E1D709F5}"/>
              </a:ext>
            </a:extLst>
          </p:cNvPr>
          <p:cNvSpPr/>
          <p:nvPr/>
        </p:nvSpPr>
        <p:spPr>
          <a:xfrm>
            <a:off x="2988719" y="5419795"/>
            <a:ext cx="937604" cy="920988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35" name="Picture 34" descr="Logo&#10;&#10;Description automatically generated">
            <a:extLst>
              <a:ext uri="{FF2B5EF4-FFF2-40B4-BE49-F238E27FC236}">
                <a16:creationId xmlns:a16="http://schemas.microsoft.com/office/drawing/2014/main" id="{9FF1A846-8B07-D087-2491-A6AAF9B168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852" y="5507855"/>
            <a:ext cx="792990" cy="729489"/>
          </a:xfrm>
          <a:prstGeom prst="rect">
            <a:avLst/>
          </a:prstGeom>
        </p:spPr>
      </p:pic>
      <p:sp>
        <p:nvSpPr>
          <p:cNvPr id="36" name="Rectangle : coins arrondis 62">
            <a:extLst>
              <a:ext uri="{FF2B5EF4-FFF2-40B4-BE49-F238E27FC236}">
                <a16:creationId xmlns:a16="http://schemas.microsoft.com/office/drawing/2014/main" id="{68825CC7-182E-E2A0-3D67-9577D9B05AAF}"/>
              </a:ext>
            </a:extLst>
          </p:cNvPr>
          <p:cNvSpPr/>
          <p:nvPr/>
        </p:nvSpPr>
        <p:spPr>
          <a:xfrm>
            <a:off x="4113297" y="5424026"/>
            <a:ext cx="1894158" cy="920988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37" name="Rectangle : coins arrondis 2047">
            <a:extLst>
              <a:ext uri="{FF2B5EF4-FFF2-40B4-BE49-F238E27FC236}">
                <a16:creationId xmlns:a16="http://schemas.microsoft.com/office/drawing/2014/main" id="{251BC651-EA71-410E-8327-F8252696335F}"/>
              </a:ext>
            </a:extLst>
          </p:cNvPr>
          <p:cNvSpPr/>
          <p:nvPr/>
        </p:nvSpPr>
        <p:spPr>
          <a:xfrm>
            <a:off x="4317017" y="5157624"/>
            <a:ext cx="1532748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D</a:t>
            </a:r>
            <a:r>
              <a:rPr lang="en-US" sz="1200" dirty="0" err="1"/>
              <a:t>ocker</a:t>
            </a:r>
            <a:r>
              <a:rPr lang="en-US" sz="1200" dirty="0"/>
              <a:t> files</a:t>
            </a:r>
            <a:endParaRPr lang="fr-FR" sz="1200" dirty="0"/>
          </a:p>
        </p:txBody>
      </p:sp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37A96CC8-D8CE-2993-F57B-3ADDA61C25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4257" y="5497317"/>
            <a:ext cx="769629" cy="769629"/>
          </a:xfrm>
          <a:prstGeom prst="rect">
            <a:avLst/>
          </a:prstGeom>
        </p:spPr>
      </p:pic>
      <p:pic>
        <p:nvPicPr>
          <p:cNvPr id="41" name="Picture 40" descr="Shape&#10;&#10;Description automatically generated with medium confidence">
            <a:extLst>
              <a:ext uri="{FF2B5EF4-FFF2-40B4-BE49-F238E27FC236}">
                <a16:creationId xmlns:a16="http://schemas.microsoft.com/office/drawing/2014/main" id="{58F6FCB8-5F27-CB1F-408A-58D23E435F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7242" y="4096425"/>
            <a:ext cx="1685191" cy="947920"/>
          </a:xfrm>
          <a:prstGeom prst="rect">
            <a:avLst/>
          </a:prstGeom>
        </p:spPr>
      </p:pic>
      <p:sp>
        <p:nvSpPr>
          <p:cNvPr id="42" name="Rectangle : coins arrondis 62">
            <a:extLst>
              <a:ext uri="{FF2B5EF4-FFF2-40B4-BE49-F238E27FC236}">
                <a16:creationId xmlns:a16="http://schemas.microsoft.com/office/drawing/2014/main" id="{FAAB4416-517C-F1DB-A4DC-8C607D86F03C}"/>
              </a:ext>
            </a:extLst>
          </p:cNvPr>
          <p:cNvSpPr/>
          <p:nvPr/>
        </p:nvSpPr>
        <p:spPr>
          <a:xfrm>
            <a:off x="1615936" y="3993523"/>
            <a:ext cx="5827084" cy="2692413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43" name="Rectangle : coins arrondis 2047">
            <a:extLst>
              <a:ext uri="{FF2B5EF4-FFF2-40B4-BE49-F238E27FC236}">
                <a16:creationId xmlns:a16="http://schemas.microsoft.com/office/drawing/2014/main" id="{FD191E98-364B-1734-18B0-D2E62FB3E23D}"/>
              </a:ext>
            </a:extLst>
          </p:cNvPr>
          <p:cNvSpPr/>
          <p:nvPr/>
        </p:nvSpPr>
        <p:spPr>
          <a:xfrm>
            <a:off x="1967452" y="3772531"/>
            <a:ext cx="4890948" cy="2342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Upload files from </a:t>
            </a:r>
            <a:r>
              <a:rPr lang="en-US" sz="1200" dirty="0" err="1"/>
              <a:t>github</a:t>
            </a:r>
            <a:r>
              <a:rPr lang="en-US" sz="1200" dirty="0"/>
              <a:t> to AWS EC2 instance</a:t>
            </a:r>
            <a:endParaRPr lang="fr-FR" sz="1200" dirty="0"/>
          </a:p>
        </p:txBody>
      </p:sp>
      <p:sp>
        <p:nvSpPr>
          <p:cNvPr id="46" name="Rectangle : coins arrondis 23">
            <a:extLst>
              <a:ext uri="{FF2B5EF4-FFF2-40B4-BE49-F238E27FC236}">
                <a16:creationId xmlns:a16="http://schemas.microsoft.com/office/drawing/2014/main" id="{74A7EFE5-AEA1-CEBB-864A-A8DE29CED348}"/>
              </a:ext>
            </a:extLst>
          </p:cNvPr>
          <p:cNvSpPr/>
          <p:nvPr/>
        </p:nvSpPr>
        <p:spPr>
          <a:xfrm>
            <a:off x="7187780" y="2742637"/>
            <a:ext cx="1425541" cy="1044407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47" name="Rectangle : coins arrondis 24">
            <a:extLst>
              <a:ext uri="{FF2B5EF4-FFF2-40B4-BE49-F238E27FC236}">
                <a16:creationId xmlns:a16="http://schemas.microsoft.com/office/drawing/2014/main" id="{073A5C71-1CB5-551D-9862-05B1341B0347}"/>
              </a:ext>
            </a:extLst>
          </p:cNvPr>
          <p:cNvSpPr/>
          <p:nvPr/>
        </p:nvSpPr>
        <p:spPr>
          <a:xfrm>
            <a:off x="7307306" y="2408858"/>
            <a:ext cx="1186487" cy="4622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</a:t>
            </a:r>
            <a:r>
              <a:rPr lang="en-US" sz="1200" dirty="0"/>
              <a:t>WS EC2 instance</a:t>
            </a:r>
            <a:endParaRPr lang="fr-FR" sz="1200" dirty="0"/>
          </a:p>
        </p:txBody>
      </p:sp>
      <p:sp>
        <p:nvSpPr>
          <p:cNvPr id="48" name="Flèche : droite 2062">
            <a:extLst>
              <a:ext uri="{FF2B5EF4-FFF2-40B4-BE49-F238E27FC236}">
                <a16:creationId xmlns:a16="http://schemas.microsoft.com/office/drawing/2014/main" id="{49937250-BFD8-DD58-431E-CBEA7DEC2FC9}"/>
              </a:ext>
            </a:extLst>
          </p:cNvPr>
          <p:cNvSpPr/>
          <p:nvPr/>
        </p:nvSpPr>
        <p:spPr>
          <a:xfrm>
            <a:off x="8731864" y="3171622"/>
            <a:ext cx="1093950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Flèche : droite 2062">
            <a:extLst>
              <a:ext uri="{FF2B5EF4-FFF2-40B4-BE49-F238E27FC236}">
                <a16:creationId xmlns:a16="http://schemas.microsoft.com/office/drawing/2014/main" id="{AF247A3A-3EF6-59AE-3C5B-6E454470A56F}"/>
              </a:ext>
            </a:extLst>
          </p:cNvPr>
          <p:cNvSpPr/>
          <p:nvPr/>
        </p:nvSpPr>
        <p:spPr>
          <a:xfrm>
            <a:off x="1747756" y="2792276"/>
            <a:ext cx="5413328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Rectangle : coins arrondis 2047">
            <a:extLst>
              <a:ext uri="{FF2B5EF4-FFF2-40B4-BE49-F238E27FC236}">
                <a16:creationId xmlns:a16="http://schemas.microsoft.com/office/drawing/2014/main" id="{F5828F6A-A98C-8DAB-E449-6BF74B126F71}"/>
              </a:ext>
            </a:extLst>
          </p:cNvPr>
          <p:cNvSpPr/>
          <p:nvPr/>
        </p:nvSpPr>
        <p:spPr>
          <a:xfrm>
            <a:off x="3234774" y="2665041"/>
            <a:ext cx="2714708" cy="241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Copy file on AWS EC2 instance</a:t>
            </a:r>
            <a:endParaRPr lang="fr-FR" sz="1200" dirty="0"/>
          </a:p>
        </p:txBody>
      </p:sp>
      <p:sp>
        <p:nvSpPr>
          <p:cNvPr id="53" name="Rectangle : coins arrondis 62">
            <a:extLst>
              <a:ext uri="{FF2B5EF4-FFF2-40B4-BE49-F238E27FC236}">
                <a16:creationId xmlns:a16="http://schemas.microsoft.com/office/drawing/2014/main" id="{4711D1CC-41FC-4E8D-3328-4BA834366735}"/>
              </a:ext>
            </a:extLst>
          </p:cNvPr>
          <p:cNvSpPr/>
          <p:nvPr/>
        </p:nvSpPr>
        <p:spPr>
          <a:xfrm>
            <a:off x="6206367" y="5379560"/>
            <a:ext cx="937604" cy="1050737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54" name="Rectangle : coins arrondis 2047">
            <a:extLst>
              <a:ext uri="{FF2B5EF4-FFF2-40B4-BE49-F238E27FC236}">
                <a16:creationId xmlns:a16="http://schemas.microsoft.com/office/drawing/2014/main" id="{18AB5FAB-F539-9CDE-9507-FA2552B85240}"/>
              </a:ext>
            </a:extLst>
          </p:cNvPr>
          <p:cNvSpPr/>
          <p:nvPr/>
        </p:nvSpPr>
        <p:spPr>
          <a:xfrm>
            <a:off x="6046839" y="5134626"/>
            <a:ext cx="129855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Dashboard</a:t>
            </a:r>
            <a:r>
              <a:rPr lang="en-US" sz="1200" dirty="0"/>
              <a:t>.py</a:t>
            </a:r>
            <a:endParaRPr lang="fr-FR" sz="1200" dirty="0"/>
          </a:p>
        </p:txBody>
      </p:sp>
      <p:pic>
        <p:nvPicPr>
          <p:cNvPr id="55" name="Picture 54" descr="Logo, icon&#10;&#10;Description automatically generated">
            <a:extLst>
              <a:ext uri="{FF2B5EF4-FFF2-40B4-BE49-F238E27FC236}">
                <a16:creationId xmlns:a16="http://schemas.microsoft.com/office/drawing/2014/main" id="{A6069D84-4030-9AFE-CC85-85CFD8B72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590" y="5488378"/>
            <a:ext cx="849630" cy="84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203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289EEE-8BCE-ED17-2248-4A7DA3779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Espace réservé du contenu 3" title="Microsoft Power BI">
                <a:extLst>
                  <a:ext uri="{FF2B5EF4-FFF2-40B4-BE49-F238E27FC236}">
                    <a16:creationId xmlns:a16="http://schemas.microsoft.com/office/drawing/2014/main" id="{9C23406E-F9DF-A0DD-A89D-379F4DD0A33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243205863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Espace réservé du contenu 3" title="Microsoft Power BI">
                <a:extLst>
                  <a:ext uri="{FF2B5EF4-FFF2-40B4-BE49-F238E27FC236}">
                    <a16:creationId xmlns:a16="http://schemas.microsoft.com/office/drawing/2014/main" id="{9C23406E-F9DF-A0DD-A89D-379F4DD0A3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8149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93159C-F10C-007A-3F40-BE2FD21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404DB8-D617-A46A-B00B-8DD7FF877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629" y="2698750"/>
            <a:ext cx="8761413" cy="3416300"/>
          </a:xfrm>
        </p:spPr>
        <p:txBody>
          <a:bodyPr>
            <a:normAutofit/>
          </a:bodyPr>
          <a:lstStyle/>
          <a:p>
            <a:r>
              <a:rPr lang="en-US" dirty="0"/>
              <a:t>Wildfire can be predicted by ML model</a:t>
            </a:r>
          </a:p>
          <a:p>
            <a:endParaRPr lang="en-US" dirty="0"/>
          </a:p>
          <a:p>
            <a:r>
              <a:rPr lang="en-US" dirty="0"/>
              <a:t>To go further:</a:t>
            </a:r>
          </a:p>
          <a:p>
            <a:pPr lvl="1"/>
            <a:r>
              <a:rPr lang="en-US" dirty="0"/>
              <a:t>Extension from 1 day to one week </a:t>
            </a:r>
          </a:p>
          <a:p>
            <a:pPr lvl="1"/>
            <a:r>
              <a:rPr lang="en-US" dirty="0"/>
              <a:t>Automatize end-to-end</a:t>
            </a:r>
          </a:p>
          <a:p>
            <a:pPr lvl="1"/>
            <a:r>
              <a:rPr lang="en-US" dirty="0"/>
              <a:t>Time series analysis</a:t>
            </a:r>
          </a:p>
          <a:p>
            <a:pPr lvl="1"/>
            <a:r>
              <a:rPr lang="en-US" dirty="0"/>
              <a:t>Develop a model based on time + space patches </a:t>
            </a:r>
          </a:p>
          <a:p>
            <a:pPr lvl="1"/>
            <a:r>
              <a:rPr lang="en-US" dirty="0"/>
              <a:t>Simulation (Monte-Carlo ?) to predict risk on a longer time basis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1290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BB705C-10A3-0D02-6B8F-50271059F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slide: natural and </a:t>
            </a:r>
            <a:r>
              <a:rPr lang="en-US" dirty="0" err="1"/>
              <a:t>anthrologic</a:t>
            </a:r>
            <a:r>
              <a:rPr lang="en-US" dirty="0"/>
              <a:t> causes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7A62BA-488B-4857-6D92-CDEC33AE8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761413" cy="1882236"/>
          </a:xfrm>
        </p:spPr>
        <p:txBody>
          <a:bodyPr/>
          <a:lstStyle/>
          <a:p>
            <a:r>
              <a:rPr lang="en-US" dirty="0"/>
              <a:t>Wildfire are originally a necessary natural process for ecological succession and soil enhancement [</a:t>
            </a:r>
            <a:r>
              <a:rPr lang="en-US" dirty="0">
                <a:hlinkClick r:id="rId2"/>
              </a:rPr>
              <a:t>1</a:t>
            </a:r>
            <a:r>
              <a:rPr lang="en-US" dirty="0"/>
              <a:t>]</a:t>
            </a:r>
          </a:p>
          <a:p>
            <a:r>
              <a:rPr lang="en-US" u="sng" dirty="0"/>
              <a:t>BUT </a:t>
            </a:r>
            <a:r>
              <a:rPr lang="en-US" dirty="0"/>
              <a:t>according to </a:t>
            </a:r>
            <a:r>
              <a:rPr lang="en-US" dirty="0" err="1"/>
              <a:t>Promotheus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8 out 10 are caused by human activities </a:t>
            </a:r>
            <a:r>
              <a:rPr lang="en-US" dirty="0"/>
              <a:t>[</a:t>
            </a:r>
            <a:r>
              <a:rPr lang="en-US" dirty="0">
                <a:hlinkClick r:id="rId3"/>
              </a:rPr>
              <a:t>2</a:t>
            </a:r>
            <a:r>
              <a:rPr lang="en-US" dirty="0"/>
              <a:t>]</a:t>
            </a:r>
          </a:p>
          <a:p>
            <a:r>
              <a:rPr lang="en-US" dirty="0"/>
              <a:t>Both natural conditions and human activities can enhance ignition risk and propagation, to site a few: [</a:t>
            </a:r>
            <a:r>
              <a:rPr lang="en-US" dirty="0">
                <a:hlinkClick r:id="rId3"/>
              </a:rPr>
              <a:t>2</a:t>
            </a:r>
            <a:r>
              <a:rPr lang="en-US" dirty="0"/>
              <a:t>]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52FD9769-82E9-0031-3472-A7516F5395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9640189"/>
              </p:ext>
            </p:extLst>
          </p:nvPr>
        </p:nvGraphicFramePr>
        <p:xfrm>
          <a:off x="1154954" y="4485736"/>
          <a:ext cx="9515039" cy="21200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8920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43DFD9-3E3A-B183-7AA0-6B96BF61F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Litterature</a:t>
            </a:r>
            <a:r>
              <a:rPr lang="en-US" dirty="0"/>
              <a:t> reviews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C79307-E01C-8E9B-51D7-454F0F374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risk mapping in 2006 </a:t>
            </a:r>
            <a:r>
              <a:rPr lang="en-US" sz="1600" i="1" dirty="0"/>
              <a:t>(Piyush Jain &amp; al., 2020). </a:t>
            </a:r>
            <a:r>
              <a:rPr lang="en-US" dirty="0"/>
              <a:t>They used CART. Nowadays, ANN and RF are commonly used and give good results compare to linear models. </a:t>
            </a:r>
            <a:r>
              <a:rPr lang="en-US" sz="1600" i="1" dirty="0"/>
              <a:t>(</a:t>
            </a:r>
            <a:r>
              <a:rPr lang="en-US" sz="1600" i="1" dirty="0" err="1"/>
              <a:t>Goldarag</a:t>
            </a:r>
            <a:r>
              <a:rPr lang="en-US" sz="1600" i="1" dirty="0"/>
              <a:t> et al. 2016, Oliveira et al. 2012)</a:t>
            </a:r>
            <a:endParaRPr lang="en-US" i="1" dirty="0"/>
          </a:p>
          <a:p>
            <a:r>
              <a:rPr lang="en-US" dirty="0"/>
              <a:t>When supervised ML, original datasets are highly imbalanced (fire/no fire) and there is no standard along the papers. If no correction, precision and F1 score are close to 0.</a:t>
            </a:r>
          </a:p>
          <a:p>
            <a:r>
              <a:rPr lang="en-US" dirty="0"/>
              <a:t>Often, models are evaluated on a test/evaluation set. It is interesting from a ML point of view. </a:t>
            </a:r>
            <a:r>
              <a:rPr lang="en-US" dirty="0">
                <a:highlight>
                  <a:srgbClr val="FFFF00"/>
                </a:highlight>
              </a:rPr>
              <a:t>But for real life application we will use past and present data to predict fire occurrence without any knowledge of some parameters at t+1</a:t>
            </a:r>
            <a:r>
              <a:rPr lang="en-US" dirty="0"/>
              <a:t>. </a:t>
            </a:r>
            <a:r>
              <a:rPr lang="en-US" sz="1600" i="1" dirty="0"/>
              <a:t>(</a:t>
            </a:r>
            <a:r>
              <a:rPr lang="en-US" sz="1600" i="1" dirty="0" err="1"/>
              <a:t>Ioannis</a:t>
            </a:r>
            <a:r>
              <a:rPr lang="en-US" sz="1600" i="1" dirty="0"/>
              <a:t> </a:t>
            </a:r>
            <a:r>
              <a:rPr lang="en-US" sz="1600" i="1" dirty="0" err="1"/>
              <a:t>Prapas</a:t>
            </a:r>
            <a:r>
              <a:rPr lang="en-US" sz="1600" i="1" dirty="0"/>
              <a:t> et al. 2021, Fantine </a:t>
            </a:r>
            <a:r>
              <a:rPr lang="en-US" sz="1600" i="1" dirty="0" err="1"/>
              <a:t>Huot</a:t>
            </a:r>
            <a:r>
              <a:rPr lang="en-US" sz="1600" i="1" dirty="0"/>
              <a:t> et al. 2022)</a:t>
            </a:r>
          </a:p>
          <a:p>
            <a:endParaRPr lang="fr-FR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6B0E522D-DB7A-D5D1-0B85-43775AADC1AA}"/>
              </a:ext>
            </a:extLst>
          </p:cNvPr>
          <p:cNvSpPr txBox="1">
            <a:spLocks/>
          </p:cNvSpPr>
          <p:nvPr/>
        </p:nvSpPr>
        <p:spPr>
          <a:xfrm>
            <a:off x="1052543" y="4354715"/>
            <a:ext cx="8761413" cy="2000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fr-FR" i="1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Zoom de diapositive 4">
                <a:extLst>
                  <a:ext uri="{FF2B5EF4-FFF2-40B4-BE49-F238E27FC236}">
                    <a16:creationId xmlns:a16="http://schemas.microsoft.com/office/drawing/2014/main" id="{625BBAB2-8B48-961D-6219-73A592644D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2039541"/>
                  </p:ext>
                </p:extLst>
              </p:nvPr>
            </p:nvGraphicFramePr>
            <p:xfrm>
              <a:off x="9813956" y="2160728"/>
              <a:ext cx="2254706" cy="1268272"/>
            </p:xfrm>
            <a:graphic>
              <a:graphicData uri="http://schemas.microsoft.com/office/powerpoint/2016/slidezoom">
                <pslz:sldZm>
                  <pslz:sldZmObj sldId="264" cId="665271528">
                    <pslz:zmPr id="{7149718B-896E-4F16-846A-070512840C53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54706" cy="126827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Zoom de diapositive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25BBAB2-8B48-961D-6219-73A592644D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813956" y="2160728"/>
                <a:ext cx="2254706" cy="126827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8614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2892FB-E6C4-D1E4-1BEA-ED4F1859E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reviews</a:t>
            </a:r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F235F8-BBF6-7292-25CB-AF400ADD5B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4" y="4021717"/>
            <a:ext cx="3591060" cy="273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538C2B6F-2DFE-59D4-C4C9-51D8983A04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520658"/>
              </p:ext>
            </p:extLst>
          </p:nvPr>
        </p:nvGraphicFramePr>
        <p:xfrm>
          <a:off x="4235570" y="4114800"/>
          <a:ext cx="7956430" cy="2544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EE3AC2D8-CF8F-CFF2-25A5-7863D59CF0C5}"/>
              </a:ext>
            </a:extLst>
          </p:cNvPr>
          <p:cNvSpPr txBox="1">
            <a:spLocks/>
          </p:cNvSpPr>
          <p:nvPr/>
        </p:nvSpPr>
        <p:spPr>
          <a:xfrm>
            <a:off x="1250830" y="2232564"/>
            <a:ext cx="8761413" cy="1347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300 publications by the end of 2019 on ML &amp; wildfire science </a:t>
            </a:r>
            <a:r>
              <a:rPr lang="en-US" sz="1400" i="1" dirty="0"/>
              <a:t>(Piyush Jain &amp; al., 2020) .</a:t>
            </a:r>
          </a:p>
          <a:p>
            <a:r>
              <a:rPr lang="en-US" dirty="0"/>
              <a:t>127 are related to risk analysis (lightning impact, binary classifiers, heatmap…)</a:t>
            </a:r>
          </a:p>
          <a:p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p:sp>
        <p:nvSpPr>
          <p:cNvPr id="9" name="Bulle narrative : rectangle à coins arrondis 8">
            <a:extLst>
              <a:ext uri="{FF2B5EF4-FFF2-40B4-BE49-F238E27FC236}">
                <a16:creationId xmlns:a16="http://schemas.microsoft.com/office/drawing/2014/main" id="{DC953736-A195-43B3-E195-9C950F64C34F}"/>
              </a:ext>
            </a:extLst>
          </p:cNvPr>
          <p:cNvSpPr/>
          <p:nvPr/>
        </p:nvSpPr>
        <p:spPr>
          <a:xfrm>
            <a:off x="621102" y="3631023"/>
            <a:ext cx="1880558" cy="595223"/>
          </a:xfrm>
          <a:prstGeom prst="wedgeRoundRectCallout">
            <a:avLst>
              <a:gd name="adj1" fmla="val 42431"/>
              <a:gd name="adj2" fmla="val 1016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Exponential growth: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Computing power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Satellite data</a:t>
            </a:r>
            <a:endParaRPr lang="fr-FR" sz="1200" dirty="0"/>
          </a:p>
        </p:txBody>
      </p:sp>
      <p:sp>
        <p:nvSpPr>
          <p:cNvPr id="10" name="Flèche : haut 9">
            <a:extLst>
              <a:ext uri="{FF2B5EF4-FFF2-40B4-BE49-F238E27FC236}">
                <a16:creationId xmlns:a16="http://schemas.microsoft.com/office/drawing/2014/main" id="{E67AEF90-315E-E0E4-0857-9D0ECFD9DCB9}"/>
              </a:ext>
            </a:extLst>
          </p:cNvPr>
          <p:cNvSpPr/>
          <p:nvPr/>
        </p:nvSpPr>
        <p:spPr>
          <a:xfrm>
            <a:off x="2587923" y="4136126"/>
            <a:ext cx="474453" cy="69011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diapositive 3">
                <a:extLst>
                  <a:ext uri="{FF2B5EF4-FFF2-40B4-BE49-F238E27FC236}">
                    <a16:creationId xmlns:a16="http://schemas.microsoft.com/office/drawing/2014/main" id="{4E6FCB16-8B67-AA88-5A2A-40055D9582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6576263"/>
                  </p:ext>
                </p:extLst>
              </p:nvPr>
            </p:nvGraphicFramePr>
            <p:xfrm>
              <a:off x="0" y="0"/>
              <a:ext cx="1058174" cy="595223"/>
            </p:xfrm>
            <a:graphic>
              <a:graphicData uri="http://schemas.microsoft.com/office/powerpoint/2016/slidezoom">
                <pslz:sldZm>
                  <pslz:sldZmObj sldId="265" cId="3771171506">
                    <pslz:zmPr id="{742A3885-6636-40C1-A175-3DB912D5E6DC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58174" cy="59522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diapositive 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4E6FCB16-8B67-AA88-5A2A-40055D9582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0"/>
                <a:ext cx="1058174" cy="59522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527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4B7869-DFC7-D46E-93F4-D58197EA1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cube: define the size</a:t>
            </a:r>
            <a:endParaRPr lang="fr-FR" dirty="0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9D34CCD8-6589-B31F-F4CD-AF1FDAD13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57" y="2531435"/>
            <a:ext cx="6390168" cy="223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ulle narrative : rectangle à coins arrondis 5">
            <a:extLst>
              <a:ext uri="{FF2B5EF4-FFF2-40B4-BE49-F238E27FC236}">
                <a16:creationId xmlns:a16="http://schemas.microsoft.com/office/drawing/2014/main" id="{A3F44DBD-2F0A-E268-B7D3-D317C8B64EDA}"/>
              </a:ext>
            </a:extLst>
          </p:cNvPr>
          <p:cNvSpPr/>
          <p:nvPr/>
        </p:nvSpPr>
        <p:spPr>
          <a:xfrm>
            <a:off x="7538484" y="2531435"/>
            <a:ext cx="3391787" cy="962247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 is just stacking/piling over time </a:t>
            </a:r>
            <a:r>
              <a:rPr lang="en-US" dirty="0" err="1"/>
              <a:t>rasters</a:t>
            </a:r>
            <a:r>
              <a:rPr lang="en-US" dirty="0"/>
              <a:t>!</a:t>
            </a:r>
            <a:endParaRPr lang="fr-FR" dirty="0"/>
          </a:p>
        </p:txBody>
      </p:sp>
      <p:sp>
        <p:nvSpPr>
          <p:cNvPr id="7" name="Bulle narrative : rectangle à coins arrondis 6">
            <a:extLst>
              <a:ext uri="{FF2B5EF4-FFF2-40B4-BE49-F238E27FC236}">
                <a16:creationId xmlns:a16="http://schemas.microsoft.com/office/drawing/2014/main" id="{210CAEE7-5819-34BE-A9A2-84F043F543BC}"/>
              </a:ext>
            </a:extLst>
          </p:cNvPr>
          <p:cNvSpPr/>
          <p:nvPr/>
        </p:nvSpPr>
        <p:spPr>
          <a:xfrm>
            <a:off x="451353" y="5428956"/>
            <a:ext cx="3391787" cy="962247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Latitude</a:t>
            </a:r>
            <a:r>
              <a:rPr lang="en-US" sz="1400" i="1" dirty="0"/>
              <a:t>(182km) </a:t>
            </a:r>
            <a:r>
              <a:rPr lang="en-US" sz="1400" i="1" dirty="0">
                <a:solidFill>
                  <a:srgbClr val="C00000"/>
                </a:solidFill>
              </a:rPr>
              <a:t>*</a:t>
            </a:r>
            <a:r>
              <a:rPr lang="en-US" sz="1400" i="1" dirty="0"/>
              <a:t> </a:t>
            </a:r>
            <a:r>
              <a:rPr lang="en-US" dirty="0">
                <a:solidFill>
                  <a:srgbClr val="C00000"/>
                </a:solidFill>
              </a:rPr>
              <a:t>longitude</a:t>
            </a:r>
            <a:r>
              <a:rPr lang="en-US" dirty="0"/>
              <a:t> </a:t>
            </a:r>
            <a:r>
              <a:rPr lang="en-US" sz="1400" i="1" dirty="0"/>
              <a:t>(309 km)</a:t>
            </a:r>
            <a:r>
              <a:rPr lang="en-US" sz="1400" dirty="0"/>
              <a:t> </a:t>
            </a:r>
            <a:r>
              <a:rPr lang="en-US" dirty="0"/>
              <a:t>= Area Of Interest</a:t>
            </a:r>
            <a:endParaRPr lang="fr-FR" dirty="0"/>
          </a:p>
        </p:txBody>
      </p:sp>
      <p:sp>
        <p:nvSpPr>
          <p:cNvPr id="8" name="Bulle narrative : rectangle à coins arrondis 7">
            <a:extLst>
              <a:ext uri="{FF2B5EF4-FFF2-40B4-BE49-F238E27FC236}">
                <a16:creationId xmlns:a16="http://schemas.microsoft.com/office/drawing/2014/main" id="{E993E536-D1ED-CB73-DE8B-215552DA7178}"/>
              </a:ext>
            </a:extLst>
          </p:cNvPr>
          <p:cNvSpPr/>
          <p:nvPr/>
        </p:nvSpPr>
        <p:spPr>
          <a:xfrm>
            <a:off x="4766930" y="5428956"/>
            <a:ext cx="3391787" cy="962247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Time</a:t>
            </a:r>
            <a:r>
              <a:rPr lang="en-US" dirty="0"/>
              <a:t> = 2010/01-2021/01 </a:t>
            </a:r>
            <a:r>
              <a:rPr lang="en-US" sz="1400" i="1" dirty="0"/>
              <a:t>(4019 days) </a:t>
            </a:r>
            <a:r>
              <a:rPr lang="en-US" sz="1400" dirty="0"/>
              <a:t>from Lit. review</a:t>
            </a:r>
            <a:endParaRPr lang="fr-FR" dirty="0"/>
          </a:p>
        </p:txBody>
      </p:sp>
      <p:sp>
        <p:nvSpPr>
          <p:cNvPr id="10" name="Signe de multiplication 9">
            <a:extLst>
              <a:ext uri="{FF2B5EF4-FFF2-40B4-BE49-F238E27FC236}">
                <a16:creationId xmlns:a16="http://schemas.microsoft.com/office/drawing/2014/main" id="{16EAC053-E553-3EFC-CF67-7A626C90B638}"/>
              </a:ext>
            </a:extLst>
          </p:cNvPr>
          <p:cNvSpPr/>
          <p:nvPr/>
        </p:nvSpPr>
        <p:spPr>
          <a:xfrm>
            <a:off x="3984286" y="5612955"/>
            <a:ext cx="641497" cy="606056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t égal à 10">
            <a:extLst>
              <a:ext uri="{FF2B5EF4-FFF2-40B4-BE49-F238E27FC236}">
                <a16:creationId xmlns:a16="http://schemas.microsoft.com/office/drawing/2014/main" id="{488EDCE3-AF4B-FC64-503F-81097A8D7DD3}"/>
              </a:ext>
            </a:extLst>
          </p:cNvPr>
          <p:cNvSpPr/>
          <p:nvPr/>
        </p:nvSpPr>
        <p:spPr>
          <a:xfrm>
            <a:off x="8299864" y="5607569"/>
            <a:ext cx="613143" cy="605020"/>
          </a:xfrm>
          <a:prstGeom prst="mathEqual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Bulle narrative : rectangle à coins arrondis 12">
            <a:extLst>
              <a:ext uri="{FF2B5EF4-FFF2-40B4-BE49-F238E27FC236}">
                <a16:creationId xmlns:a16="http://schemas.microsoft.com/office/drawing/2014/main" id="{69631044-8AA3-CA25-C69B-DCCAAE58676E}"/>
              </a:ext>
            </a:extLst>
          </p:cNvPr>
          <p:cNvSpPr/>
          <p:nvPr/>
        </p:nvSpPr>
        <p:spPr>
          <a:xfrm>
            <a:off x="9054154" y="5219664"/>
            <a:ext cx="3027356" cy="1380829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SIZE</a:t>
            </a: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r>
              <a:rPr lang="en-US" dirty="0">
                <a:solidFill>
                  <a:srgbClr val="C00000"/>
                </a:solidFill>
              </a:rPr>
              <a:t>226,020,522 tiles</a:t>
            </a:r>
          </a:p>
          <a:p>
            <a:pPr algn="ctr"/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diapositive 3">
                <a:extLst>
                  <a:ext uri="{FF2B5EF4-FFF2-40B4-BE49-F238E27FC236}">
                    <a16:creationId xmlns:a16="http://schemas.microsoft.com/office/drawing/2014/main" id="{271D00E3-E743-8617-F666-719FB5BC85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39664289"/>
                  </p:ext>
                </p:extLst>
              </p:nvPr>
            </p:nvGraphicFramePr>
            <p:xfrm>
              <a:off x="78779" y="72427"/>
              <a:ext cx="1018853" cy="573105"/>
            </p:xfrm>
            <a:graphic>
              <a:graphicData uri="http://schemas.microsoft.com/office/powerpoint/2016/slidezoom">
                <pslz:sldZm>
                  <pslz:sldZmObj sldId="272" cId="3165122060">
                    <pslz:zmPr id="{43F29CF4-49EF-4496-8057-5329EAD2A49C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18853" cy="57310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diapositive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271D00E3-E743-8617-F666-719FB5BC85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779" y="72427"/>
                <a:ext cx="1018853" cy="57310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diapositive 8">
                <a:extLst>
                  <a:ext uri="{FF2B5EF4-FFF2-40B4-BE49-F238E27FC236}">
                    <a16:creationId xmlns:a16="http://schemas.microsoft.com/office/drawing/2014/main" id="{A6CABB1D-2884-D6D6-78E7-9DCEF1A0EB8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74322378"/>
                  </p:ext>
                </p:extLst>
              </p:nvPr>
            </p:nvGraphicFramePr>
            <p:xfrm>
              <a:off x="1662208" y="6391203"/>
              <a:ext cx="800335" cy="450188"/>
            </p:xfrm>
            <a:graphic>
              <a:graphicData uri="http://schemas.microsoft.com/office/powerpoint/2016/slidezoom">
                <pslz:sldZm>
                  <pslz:sldZmObj sldId="271" cId="1402968871">
                    <pslz:zmPr id="{376B163E-6162-4D17-8B51-3BDDC05108F6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00335" cy="45018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diapositive 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A6CABB1D-2884-D6D6-78E7-9DCEF1A0EB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62208" y="6391203"/>
                <a:ext cx="800335" cy="45018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2879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2E6B2458-A70E-9235-7626-A52CB3736CC1}"/>
              </a:ext>
            </a:extLst>
          </p:cNvPr>
          <p:cNvCxnSpPr>
            <a:cxnSpLocks/>
          </p:cNvCxnSpPr>
          <p:nvPr/>
        </p:nvCxnSpPr>
        <p:spPr>
          <a:xfrm flipV="1">
            <a:off x="2273226" y="5996861"/>
            <a:ext cx="2509330" cy="2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5F8A5F6D-CD5C-5D3D-6040-1D426BDA8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9545808" cy="728480"/>
          </a:xfrm>
        </p:spPr>
        <p:txBody>
          <a:bodyPr/>
          <a:lstStyle/>
          <a:p>
            <a:r>
              <a:rPr lang="en-US" sz="2800" dirty="0"/>
              <a:t>Collect data</a:t>
            </a:r>
            <a:endParaRPr lang="fr-FR" sz="2800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F2D2DAE-CA18-D02F-2A13-16D9ADD28D2A}"/>
              </a:ext>
            </a:extLst>
          </p:cNvPr>
          <p:cNvSpPr/>
          <p:nvPr/>
        </p:nvSpPr>
        <p:spPr>
          <a:xfrm>
            <a:off x="500331" y="2113472"/>
            <a:ext cx="1796445" cy="4658262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BAC74C1E-A38E-711D-6E3E-94713A208B85}"/>
              </a:ext>
            </a:extLst>
          </p:cNvPr>
          <p:cNvGrpSpPr/>
          <p:nvPr/>
        </p:nvGrpSpPr>
        <p:grpSpPr>
          <a:xfrm>
            <a:off x="633025" y="3493272"/>
            <a:ext cx="1594382" cy="975648"/>
            <a:chOff x="588101" y="4933923"/>
            <a:chExt cx="1853173" cy="105395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4B13F3-A172-B5A7-E0E0-E5EAC3A72F3D}"/>
                </a:ext>
              </a:extLst>
            </p:cNvPr>
            <p:cNvSpPr/>
            <p:nvPr/>
          </p:nvSpPr>
          <p:spPr>
            <a:xfrm>
              <a:off x="630589" y="4990877"/>
              <a:ext cx="1810685" cy="996908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20C434-42B4-3956-0ABF-DF3A3A6FEE5B}"/>
                </a:ext>
              </a:extLst>
            </p:cNvPr>
            <p:cNvSpPr/>
            <p:nvPr/>
          </p:nvSpPr>
          <p:spPr>
            <a:xfrm>
              <a:off x="705580" y="5819591"/>
              <a:ext cx="1438761" cy="1682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Density dataset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5000E4D-90D0-D846-6606-9A285AE017FC}"/>
                </a:ext>
              </a:extLst>
            </p:cNvPr>
            <p:cNvSpPr/>
            <p:nvPr/>
          </p:nvSpPr>
          <p:spPr>
            <a:xfrm>
              <a:off x="763312" y="4933923"/>
              <a:ext cx="1558230" cy="2388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3E7958E0-7423-4724-97E4-0A7C3AAE3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101" y="5351809"/>
              <a:ext cx="1050243" cy="257872"/>
            </a:xfrm>
            <a:prstGeom prst="rect">
              <a:avLst/>
            </a:prstGeom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60D58450-C57D-7E67-0FD7-A4C468E2C15A}"/>
              </a:ext>
            </a:extLst>
          </p:cNvPr>
          <p:cNvGrpSpPr/>
          <p:nvPr/>
        </p:nvGrpSpPr>
        <p:grpSpPr>
          <a:xfrm>
            <a:off x="586271" y="4527992"/>
            <a:ext cx="1594381" cy="1114755"/>
            <a:chOff x="664515" y="3690358"/>
            <a:chExt cx="1828822" cy="119396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80E581-EFF5-CD46-DC1C-20AF2ABC1F22}"/>
                </a:ext>
              </a:extLst>
            </p:cNvPr>
            <p:cNvSpPr/>
            <p:nvPr/>
          </p:nvSpPr>
          <p:spPr>
            <a:xfrm>
              <a:off x="726349" y="3785585"/>
              <a:ext cx="1714926" cy="1098735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3B4CB2-4DD8-3E39-339C-270067A842F0}"/>
                </a:ext>
              </a:extLst>
            </p:cNvPr>
            <p:cNvSpPr/>
            <p:nvPr/>
          </p:nvSpPr>
          <p:spPr>
            <a:xfrm>
              <a:off x="664515" y="4694762"/>
              <a:ext cx="1693907" cy="1484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00" b="0" i="0" dirty="0" err="1">
                  <a:solidFill>
                    <a:srgbClr val="333333"/>
                  </a:solidFill>
                  <a:effectLst/>
                  <a:latin typeface="Open Sans" panose="020B0606030504020204" pitchFamily="34" charset="0"/>
                </a:rPr>
                <a:t>Copernicus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05A372-2ED6-149A-5938-BAF6B10F1F4C}"/>
                </a:ext>
              </a:extLst>
            </p:cNvPr>
            <p:cNvSpPr/>
            <p:nvPr/>
          </p:nvSpPr>
          <p:spPr>
            <a:xfrm>
              <a:off x="857767" y="3690358"/>
              <a:ext cx="1419273" cy="22867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6" name="Picture 8" descr="Copernicus logo">
              <a:extLst>
                <a:ext uri="{FF2B5EF4-FFF2-40B4-BE49-F238E27FC236}">
                  <a16:creationId xmlns:a16="http://schemas.microsoft.com/office/drawing/2014/main" id="{4924870F-0562-EDCB-BD51-DF9542147F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094" y="4049756"/>
              <a:ext cx="1298243" cy="553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Highlights from ECMWF Workshop – PRIMET">
              <a:extLst>
                <a:ext uri="{FF2B5EF4-FFF2-40B4-BE49-F238E27FC236}">
                  <a16:creationId xmlns:a16="http://schemas.microsoft.com/office/drawing/2014/main" id="{C73AC78D-628A-58E7-7BFD-8322FD7EF3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942" y="4061947"/>
              <a:ext cx="482969" cy="482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68F62EBF-F44B-ED22-7C45-E7ABEF806036}"/>
              </a:ext>
            </a:extLst>
          </p:cNvPr>
          <p:cNvGrpSpPr/>
          <p:nvPr/>
        </p:nvGrpSpPr>
        <p:grpSpPr>
          <a:xfrm>
            <a:off x="644472" y="2205788"/>
            <a:ext cx="1534932" cy="1094546"/>
            <a:chOff x="659879" y="2516636"/>
            <a:chExt cx="1776760" cy="106881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6967B6-DEEB-630D-6FB6-0E8531BE6346}"/>
                </a:ext>
              </a:extLst>
            </p:cNvPr>
            <p:cNvSpPr/>
            <p:nvPr/>
          </p:nvSpPr>
          <p:spPr>
            <a:xfrm>
              <a:off x="659879" y="2568155"/>
              <a:ext cx="1776760" cy="1017296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703BE5-8773-408F-4431-B5CA05ED2228}"/>
                </a:ext>
              </a:extLst>
            </p:cNvPr>
            <p:cNvSpPr/>
            <p:nvPr/>
          </p:nvSpPr>
          <p:spPr>
            <a:xfrm>
              <a:off x="685942" y="3394460"/>
              <a:ext cx="1576096" cy="1706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Terra MODIS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22B61B5-0434-7FBC-6BE4-C1A12CBD39C2}"/>
                </a:ext>
              </a:extLst>
            </p:cNvPr>
            <p:cNvSpPr/>
            <p:nvPr/>
          </p:nvSpPr>
          <p:spPr>
            <a:xfrm>
              <a:off x="815212" y="2516636"/>
              <a:ext cx="1446827" cy="21234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7261FFB5-8BF6-B37D-0D81-5F17B95C0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12422" y="2834988"/>
              <a:ext cx="538364" cy="451232"/>
            </a:xfrm>
            <a:prstGeom prst="rect">
              <a:avLst/>
            </a:prstGeom>
          </p:spPr>
        </p:pic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BC99A9FB-EEC9-EAA7-92F6-182C57F04D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8983" y="2867429"/>
              <a:ext cx="990773" cy="396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4CC13E0-6DDC-9197-F670-BF22D7590F71}"/>
              </a:ext>
            </a:extLst>
          </p:cNvPr>
          <p:cNvCxnSpPr>
            <a:cxnSpLocks/>
          </p:cNvCxnSpPr>
          <p:nvPr/>
        </p:nvCxnSpPr>
        <p:spPr>
          <a:xfrm>
            <a:off x="2407717" y="2828434"/>
            <a:ext cx="2385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DCB560C4-3E24-0C2C-F4CE-241095E43DC4}"/>
              </a:ext>
            </a:extLst>
          </p:cNvPr>
          <p:cNvGrpSpPr/>
          <p:nvPr/>
        </p:nvGrpSpPr>
        <p:grpSpPr>
          <a:xfrm>
            <a:off x="628916" y="5655240"/>
            <a:ext cx="1557827" cy="975560"/>
            <a:chOff x="630589" y="4933923"/>
            <a:chExt cx="1810685" cy="105386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F8B41B-C297-9338-3F9B-9A47C1D3B668}"/>
                </a:ext>
              </a:extLst>
            </p:cNvPr>
            <p:cNvSpPr/>
            <p:nvPr/>
          </p:nvSpPr>
          <p:spPr>
            <a:xfrm>
              <a:off x="630589" y="4990877"/>
              <a:ext cx="1810685" cy="996908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2E79FD2-8A55-CA1E-38C6-B36A1CB398F9}"/>
                </a:ext>
              </a:extLst>
            </p:cNvPr>
            <p:cNvSpPr/>
            <p:nvPr/>
          </p:nvSpPr>
          <p:spPr>
            <a:xfrm>
              <a:off x="763312" y="4933923"/>
              <a:ext cx="1558230" cy="2388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064" name="Picture 16" descr="logopedia10 - Google Earth Logo Png, Transparent Png - kindpng">
            <a:extLst>
              <a:ext uri="{FF2B5EF4-FFF2-40B4-BE49-F238E27FC236}">
                <a16:creationId xmlns:a16="http://schemas.microsoft.com/office/drawing/2014/main" id="{7CC5F3AD-D12D-A111-DB3B-9A8BB7046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32" y="6057069"/>
            <a:ext cx="989335" cy="25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831A4E3-9F7D-1363-665A-9B7B09BCB60B}"/>
              </a:ext>
            </a:extLst>
          </p:cNvPr>
          <p:cNvSpPr/>
          <p:nvPr/>
        </p:nvSpPr>
        <p:spPr>
          <a:xfrm>
            <a:off x="2229275" y="2503333"/>
            <a:ext cx="1361580" cy="2924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Remote </a:t>
            </a:r>
            <a:r>
              <a:rPr lang="en-US" sz="1000" dirty="0" err="1">
                <a:solidFill>
                  <a:schemeClr val="tx1"/>
                </a:solidFill>
              </a:rPr>
              <a:t>sensoring</a:t>
            </a:r>
            <a:r>
              <a:rPr lang="en-US" sz="1000" dirty="0">
                <a:solidFill>
                  <a:schemeClr val="tx1"/>
                </a:solidFill>
              </a:rPr>
              <a:t> data</a:t>
            </a:r>
            <a:endParaRPr lang="fr-FR" sz="1000" dirty="0">
              <a:solidFill>
                <a:schemeClr val="tx1"/>
              </a:solidFill>
            </a:endParaRP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AECAF264-7C49-0AC9-31E3-D1C534965453}"/>
              </a:ext>
            </a:extLst>
          </p:cNvPr>
          <p:cNvCxnSpPr>
            <a:cxnSpLocks/>
          </p:cNvCxnSpPr>
          <p:nvPr/>
        </p:nvCxnSpPr>
        <p:spPr>
          <a:xfrm>
            <a:off x="2311066" y="4114076"/>
            <a:ext cx="25073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4A77811-A60F-6CB0-AF9B-ACFDC92666A2}"/>
              </a:ext>
            </a:extLst>
          </p:cNvPr>
          <p:cNvSpPr/>
          <p:nvPr/>
        </p:nvSpPr>
        <p:spPr>
          <a:xfrm>
            <a:off x="2219126" y="3819658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Reanalysis data</a:t>
            </a:r>
            <a:endParaRPr lang="fr-FR" sz="1000" dirty="0">
              <a:solidFill>
                <a:schemeClr val="tx1"/>
              </a:solidFill>
            </a:endParaRP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392D6506-3B49-3C14-5E78-98BCF69FED32}"/>
              </a:ext>
            </a:extLst>
          </p:cNvPr>
          <p:cNvCxnSpPr>
            <a:cxnSpLocks/>
          </p:cNvCxnSpPr>
          <p:nvPr/>
        </p:nvCxnSpPr>
        <p:spPr>
          <a:xfrm>
            <a:off x="2346415" y="5101955"/>
            <a:ext cx="24469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B7B40C3-4488-9083-7B72-91BBB57407F6}"/>
              </a:ext>
            </a:extLst>
          </p:cNvPr>
          <p:cNvSpPr/>
          <p:nvPr/>
        </p:nvSpPr>
        <p:spPr>
          <a:xfrm>
            <a:off x="2266592" y="4834229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Reanalysis data</a:t>
            </a:r>
            <a:endParaRPr lang="fr-FR" sz="1000" dirty="0">
              <a:solidFill>
                <a:schemeClr val="tx1"/>
              </a:solidFill>
            </a:endParaRPr>
          </a:p>
        </p:txBody>
      </p:sp>
      <p:pic>
        <p:nvPicPr>
          <p:cNvPr id="50" name="Picture 4" descr="UN News | Global perspective Human stories">
            <a:extLst>
              <a:ext uri="{FF2B5EF4-FFF2-40B4-BE49-F238E27FC236}">
                <a16:creationId xmlns:a16="http://schemas.microsoft.com/office/drawing/2014/main" id="{55F23481-15C5-AFB9-A5D2-BB2CEE78C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192" y="3934415"/>
            <a:ext cx="671721" cy="20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974098EF-5724-E664-2BE4-C287021F6529}"/>
              </a:ext>
            </a:extLst>
          </p:cNvPr>
          <p:cNvSpPr/>
          <p:nvPr/>
        </p:nvSpPr>
        <p:spPr>
          <a:xfrm>
            <a:off x="2193366" y="5842588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Vector drawing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F3B2DE-6615-AA12-22F4-4FBA80FA8518}"/>
              </a:ext>
            </a:extLst>
          </p:cNvPr>
          <p:cNvSpPr/>
          <p:nvPr/>
        </p:nvSpPr>
        <p:spPr>
          <a:xfrm>
            <a:off x="775763" y="6464674"/>
            <a:ext cx="1276750" cy="1362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Personal drawing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0B58A1AF-F0B3-7978-AF07-21CDA7C0F21C}"/>
              </a:ext>
            </a:extLst>
          </p:cNvPr>
          <p:cNvSpPr/>
          <p:nvPr/>
        </p:nvSpPr>
        <p:spPr>
          <a:xfrm>
            <a:off x="3259691" y="1944455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Raw data</a:t>
            </a:r>
          </a:p>
          <a:p>
            <a:pPr algn="ctr"/>
            <a:r>
              <a:rPr lang="en-US" sz="1200" i="1" dirty="0"/>
              <a:t>raster &amp; vector </a:t>
            </a:r>
            <a:endParaRPr lang="fr-FR" sz="1200" i="1" dirty="0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15E04031-1481-8D82-4D51-B8C2652F0B4D}"/>
              </a:ext>
            </a:extLst>
          </p:cNvPr>
          <p:cNvSpPr/>
          <p:nvPr/>
        </p:nvSpPr>
        <p:spPr>
          <a:xfrm>
            <a:off x="612366" y="1753814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providers</a:t>
            </a:r>
            <a:endParaRPr lang="fr-FR" sz="1200" dirty="0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FD41AFB4-C23F-6A55-2EAA-D75D3B877B2A}"/>
              </a:ext>
            </a:extLst>
          </p:cNvPr>
          <p:cNvSpPr txBox="1">
            <a:spLocks/>
          </p:cNvSpPr>
          <p:nvPr/>
        </p:nvSpPr>
        <p:spPr>
          <a:xfrm>
            <a:off x="5039338" y="4041703"/>
            <a:ext cx="2730073" cy="261562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Population density</a:t>
            </a:r>
          </a:p>
          <a:p>
            <a:endParaRPr lang="en-US" sz="900" dirty="0"/>
          </a:p>
          <a:p>
            <a:endParaRPr lang="en-US" sz="900" dirty="0"/>
          </a:p>
          <a:p>
            <a:endParaRPr lang="fr-FR" sz="900" i="1" dirty="0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920D7DC7-E6DC-4A3B-D8A7-4750DFCB54F9}"/>
              </a:ext>
            </a:extLst>
          </p:cNvPr>
          <p:cNvSpPr txBox="1">
            <a:spLocks/>
          </p:cNvSpPr>
          <p:nvPr/>
        </p:nvSpPr>
        <p:spPr>
          <a:xfrm>
            <a:off x="5039338" y="4804642"/>
            <a:ext cx="2821772" cy="534378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Meteorological data (ERA5-Land)</a:t>
            </a:r>
          </a:p>
          <a:p>
            <a:r>
              <a:rPr lang="en-US" sz="900" dirty="0"/>
              <a:t>Fire Weather index</a:t>
            </a:r>
          </a:p>
          <a:p>
            <a:endParaRPr lang="en-US" sz="900" dirty="0"/>
          </a:p>
          <a:p>
            <a:endParaRPr lang="fr-FR" sz="900" i="1" dirty="0"/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F0912776-14F4-7CEC-623E-BAA8E9B52240}"/>
              </a:ext>
            </a:extLst>
          </p:cNvPr>
          <p:cNvSpPr txBox="1">
            <a:spLocks/>
          </p:cNvSpPr>
          <p:nvPr/>
        </p:nvSpPr>
        <p:spPr>
          <a:xfrm>
            <a:off x="5039340" y="5779299"/>
            <a:ext cx="2730071" cy="261562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Area Of Interest</a:t>
            </a:r>
          </a:p>
          <a:p>
            <a:endParaRPr lang="en-US" sz="900" dirty="0"/>
          </a:p>
          <a:p>
            <a:endParaRPr lang="en-US" sz="900" dirty="0"/>
          </a:p>
          <a:p>
            <a:endParaRPr lang="fr-FR" sz="900" i="1" dirty="0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A9E57250-EEA3-08DE-F47F-C9C0C8089E0D}"/>
              </a:ext>
            </a:extLst>
          </p:cNvPr>
          <p:cNvSpPr txBox="1">
            <a:spLocks/>
          </p:cNvSpPr>
          <p:nvPr/>
        </p:nvSpPr>
        <p:spPr>
          <a:xfrm>
            <a:off x="5039338" y="2299152"/>
            <a:ext cx="2730073" cy="1556382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Vegetation (MOD13A2 v061)</a:t>
            </a:r>
          </a:p>
          <a:p>
            <a:r>
              <a:rPr lang="en-US" sz="900" dirty="0"/>
              <a:t>Land surface temperature (MOD11A1) </a:t>
            </a:r>
          </a:p>
          <a:p>
            <a:r>
              <a:rPr lang="en-US" sz="900" dirty="0"/>
              <a:t>Leaf Area Index (MOD15A2H v061)</a:t>
            </a:r>
          </a:p>
          <a:p>
            <a:r>
              <a:rPr lang="en-US" sz="900" dirty="0"/>
              <a:t>Evapotranspiration (MOD16A2 v061)</a:t>
            </a:r>
          </a:p>
          <a:p>
            <a:r>
              <a:rPr lang="en-US" sz="900" dirty="0"/>
              <a:t>Burn date (MCD64A1 v061)</a:t>
            </a:r>
          </a:p>
          <a:p>
            <a:r>
              <a:rPr lang="en-US" sz="900" dirty="0"/>
              <a:t>Fire Mask (MYD14A2)</a:t>
            </a:r>
          </a:p>
          <a:p>
            <a:endParaRPr lang="fr-FR" sz="900" i="1" dirty="0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3EC0F0AB-ABCE-0BD5-7A97-9BC7CF8920A3}"/>
              </a:ext>
            </a:extLst>
          </p:cNvPr>
          <p:cNvSpPr/>
          <p:nvPr/>
        </p:nvSpPr>
        <p:spPr>
          <a:xfrm>
            <a:off x="4886377" y="2174930"/>
            <a:ext cx="2974733" cy="4455869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FE687C21-CC7F-610F-DCDA-7087F2E5687A}"/>
              </a:ext>
            </a:extLst>
          </p:cNvPr>
          <p:cNvSpPr/>
          <p:nvPr/>
        </p:nvSpPr>
        <p:spPr>
          <a:xfrm>
            <a:off x="5584186" y="1801996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10 datasets</a:t>
            </a:r>
            <a:endParaRPr lang="fr-FR" sz="1200" i="1" dirty="0"/>
          </a:p>
        </p:txBody>
      </p:sp>
      <p:pic>
        <p:nvPicPr>
          <p:cNvPr id="2052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C35757B1-8D7F-3C80-BE7A-B5024CD98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653" y="2546389"/>
            <a:ext cx="659726" cy="53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IFF File icon PNG and SVG Vector Free Download">
            <a:extLst>
              <a:ext uri="{FF2B5EF4-FFF2-40B4-BE49-F238E27FC236}">
                <a16:creationId xmlns:a16="http://schemas.microsoft.com/office/drawing/2014/main" id="{23BB6C4E-D089-F407-A241-3E26EBCEF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546" y="3795490"/>
            <a:ext cx="448034" cy="56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97561EF3-DF3E-BDE6-A9C2-D9E20A487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620" y="4813746"/>
            <a:ext cx="671721" cy="56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File, format, type, document, shp icon - Download on Iconfinder">
            <a:extLst>
              <a:ext uri="{FF2B5EF4-FFF2-40B4-BE49-F238E27FC236}">
                <a16:creationId xmlns:a16="http://schemas.microsoft.com/office/drawing/2014/main" id="{6948B9AA-1AB3-4B4C-701C-B463876EB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572" y="5707962"/>
            <a:ext cx="598767" cy="59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56B58063-6235-07B9-DA0D-00594FFBAE47}"/>
              </a:ext>
            </a:extLst>
          </p:cNvPr>
          <p:cNvSpPr/>
          <p:nvPr/>
        </p:nvSpPr>
        <p:spPr>
          <a:xfrm>
            <a:off x="8232541" y="2445353"/>
            <a:ext cx="3718453" cy="32643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CONCLUSION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27 layers (features)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files formats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EU vs USA std. : projection, time </a:t>
            </a:r>
            <a:r>
              <a:rPr lang="fr-FR" dirty="0" err="1"/>
              <a:t>calendar</a:t>
            </a:r>
            <a:r>
              <a:rPr lang="fr-FR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resolution</a:t>
            </a:r>
            <a:r>
              <a:rPr lang="fr-FR" dirty="0"/>
              <a:t>: 500m, 1km, 9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Different</a:t>
            </a:r>
            <a:r>
              <a:rPr lang="fr-FR" dirty="0"/>
              <a:t> time </a:t>
            </a:r>
            <a:r>
              <a:rPr lang="fr-FR" dirty="0" err="1"/>
              <a:t>granulometry</a:t>
            </a:r>
            <a:r>
              <a:rPr lang="fr-FR" dirty="0"/>
              <a:t>: </a:t>
            </a:r>
            <a:r>
              <a:rPr lang="fr-FR" dirty="0" err="1"/>
              <a:t>hrs</a:t>
            </a:r>
            <a:r>
              <a:rPr lang="fr-FR" dirty="0"/>
              <a:t>, </a:t>
            </a:r>
            <a:r>
              <a:rPr lang="fr-FR" dirty="0" err="1"/>
              <a:t>days</a:t>
            </a:r>
            <a:r>
              <a:rPr lang="fr-FR" dirty="0"/>
              <a:t>, 8, </a:t>
            </a:r>
            <a:r>
              <a:rPr lang="fr-FR" dirty="0" err="1"/>
              <a:t>days</a:t>
            </a:r>
            <a:r>
              <a:rPr lang="fr-FR" dirty="0"/>
              <a:t>, </a:t>
            </a:r>
            <a:r>
              <a:rPr lang="fr-FR" dirty="0" err="1"/>
              <a:t>month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diapositive 4">
                <a:extLst>
                  <a:ext uri="{FF2B5EF4-FFF2-40B4-BE49-F238E27FC236}">
                    <a16:creationId xmlns:a16="http://schemas.microsoft.com/office/drawing/2014/main" id="{B2A96FFB-B8CB-9422-EF2E-022B874680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04604838"/>
                  </p:ext>
                </p:extLst>
              </p:nvPr>
            </p:nvGraphicFramePr>
            <p:xfrm>
              <a:off x="107783" y="71929"/>
              <a:ext cx="848816" cy="477459"/>
            </p:xfrm>
            <a:graphic>
              <a:graphicData uri="http://schemas.microsoft.com/office/powerpoint/2016/slidezoom">
                <pslz:sldZm>
                  <pslz:sldZmObj sldId="272" cId="3165122060">
                    <pslz:zmPr id="{A20FF8B2-CDEC-4A84-9DC7-7B01B83E5683}" returnToParent="0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48816" cy="47745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diapositive 4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B2A96FFB-B8CB-9422-EF2E-022B874680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7783" y="71929"/>
                <a:ext cx="848816" cy="47745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8040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1E57D6-A0E3-1532-8216-3A43FE599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we care ?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167DD4-0BBD-BCE3-043C-0CA2177A4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491222"/>
            <a:ext cx="8761413" cy="3416300"/>
          </a:xfrm>
        </p:spPr>
        <p:txBody>
          <a:bodyPr/>
          <a:lstStyle/>
          <a:p>
            <a:r>
              <a:rPr lang="en-US" dirty="0"/>
              <a:t>Wildfire has a large destructive power !</a:t>
            </a:r>
          </a:p>
          <a:p>
            <a:endParaRPr lang="en-US" dirty="0"/>
          </a:p>
          <a:p>
            <a:r>
              <a:rPr lang="en-US" dirty="0"/>
              <a:t>Wildfire are originally a necessary natural process for ecological succession and soil enhancement [</a:t>
            </a:r>
            <a:r>
              <a:rPr lang="en-US" dirty="0">
                <a:hlinkClick r:id="rId2"/>
              </a:rPr>
              <a:t>1</a:t>
            </a:r>
            <a:r>
              <a:rPr lang="en-US" dirty="0"/>
              <a:t>]</a:t>
            </a:r>
            <a:r>
              <a:rPr lang="en-US" u="sng" dirty="0"/>
              <a:t>BUT </a:t>
            </a:r>
            <a:r>
              <a:rPr lang="en-US" dirty="0"/>
              <a:t>according to </a:t>
            </a:r>
            <a:r>
              <a:rPr lang="en-US" dirty="0" err="1"/>
              <a:t>Promotheus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8 out 10 are caused by human activities </a:t>
            </a:r>
            <a:r>
              <a:rPr lang="en-US" dirty="0"/>
              <a:t>[</a:t>
            </a:r>
            <a:r>
              <a:rPr lang="en-US" dirty="0">
                <a:hlinkClick r:id="rId3"/>
              </a:rPr>
              <a:t>2</a:t>
            </a:r>
            <a:r>
              <a:rPr lang="en-US" dirty="0"/>
              <a:t>]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CB473026-7E61-75E3-FDB2-37A683662C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1741423"/>
              </p:ext>
            </p:extLst>
          </p:nvPr>
        </p:nvGraphicFramePr>
        <p:xfrm>
          <a:off x="1143338" y="5230267"/>
          <a:ext cx="8477932" cy="921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0088A6F8-45C0-D12E-E527-471B0E9A73E9}"/>
              </a:ext>
            </a:extLst>
          </p:cNvPr>
          <p:cNvSpPr/>
          <p:nvPr/>
        </p:nvSpPr>
        <p:spPr>
          <a:xfrm>
            <a:off x="966159" y="4645474"/>
            <a:ext cx="2591853" cy="213567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Bulle narrative : rectangle à coins arrondis 5">
            <a:extLst>
              <a:ext uri="{FF2B5EF4-FFF2-40B4-BE49-F238E27FC236}">
                <a16:creationId xmlns:a16="http://schemas.microsoft.com/office/drawing/2014/main" id="{657DAD5F-F708-AE97-013B-0A00BBC6BD85}"/>
              </a:ext>
            </a:extLst>
          </p:cNvPr>
          <p:cNvSpPr/>
          <p:nvPr/>
        </p:nvSpPr>
        <p:spPr>
          <a:xfrm>
            <a:off x="183380" y="4271267"/>
            <a:ext cx="1371600" cy="508957"/>
          </a:xfrm>
          <a:prstGeom prst="wedgeRoundRectCallout">
            <a:avLst>
              <a:gd name="adj1" fmla="val 69954"/>
              <a:gd name="adj2" fmla="val 27718"/>
              <a:gd name="adj3" fmla="val 16667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Our Focus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76417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7E3BFD-B8BA-20E2-B0E9-EF80A7252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Datacube</a:t>
            </a:r>
            <a:r>
              <a:rPr lang="en-US" dirty="0"/>
              <a:t> creation: python script flow</a:t>
            </a:r>
            <a:endParaRPr lang="fr-FR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D90EAF62-BEC0-2ABD-CD31-3DAE0F5028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6045870"/>
              </p:ext>
            </p:extLst>
          </p:nvPr>
        </p:nvGraphicFramePr>
        <p:xfrm>
          <a:off x="0" y="2445488"/>
          <a:ext cx="11183088" cy="4114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diapositive 4">
                <a:extLst>
                  <a:ext uri="{FF2B5EF4-FFF2-40B4-BE49-F238E27FC236}">
                    <a16:creationId xmlns:a16="http://schemas.microsoft.com/office/drawing/2014/main" id="{928CE34F-C9C4-9488-456B-58741F6568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80981488"/>
                  </p:ext>
                </p:extLst>
              </p:nvPr>
            </p:nvGraphicFramePr>
            <p:xfrm>
              <a:off x="72427" y="0"/>
              <a:ext cx="692087" cy="389299"/>
            </p:xfrm>
            <a:graphic>
              <a:graphicData uri="http://schemas.microsoft.com/office/powerpoint/2016/slidezoom">
                <pslz:sldZm>
                  <pslz:sldZmObj sldId="272" cId="3165122060">
                    <pslz:zmPr id="{C0017781-4D3E-4376-9238-2DE42DC5320A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92087" cy="38929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diapositive 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928CE34F-C9C4-9488-456B-58741F6568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427" y="0"/>
                <a:ext cx="692087" cy="38929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880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63B6C8D-1E59-41ED-AF19-49B1FF57F4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1CA4B8A-1C65-4B0D-BC81-3909878465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3314B4B-B93D-44C7-A9B7-F11297325E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0EF9B4B-75E8-46F3-9DDE-133ED8E99E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BBBDB1C-DDDF-4403-B9AD-6F853EDC92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27F65BC-9EE8-4358-BCD4-7375523797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538CADB-0EF8-4F6E-8DC7-30BF29C44E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5888B28-B7C8-4369-A6E2-EF85B07B75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26F4E32-E198-4422-930C-3A24EE6118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0D93171-17C9-4DD3-A2B5-3648C24E64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E0F5123-2031-49A9-841F-69660B5380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6242876-39CB-41FD-A385-69DCC7EB53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08A9D63-8738-4C9E-8E6A-E4E3E7CADC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66E41B1-DF80-412F-88EF-06DCB5FAD8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99EDB63-7E89-4AFE-97ED-494390995A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98AB72-780F-4F94-9F53-402B11992B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1E11D7-2CBB-4067-99D9-C0268D1E01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8879254-9D58-472B-9681-6D46812550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9F5A635-47EA-46C6-98DB-548ED1E2B7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1C5F4D-5C55-5A91-BC80-134E4B27F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Area Of Interest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D9116DF-ED81-2415-E37C-7DD352816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40" y="2831569"/>
            <a:ext cx="3882707" cy="326088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64D2F95-0BFC-D066-3828-EFD4B18F0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358" y="1178781"/>
            <a:ext cx="3213007" cy="261523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205682B-DA59-9027-AD9D-47632A93E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131" y="4402919"/>
            <a:ext cx="2357776" cy="1984267"/>
          </a:xfrm>
          <a:prstGeom prst="rect">
            <a:avLst/>
          </a:prstGeom>
        </p:spPr>
      </p:pic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5E8783B4-DA78-97EB-D24A-914CFA4D6C2E}"/>
              </a:ext>
            </a:extLst>
          </p:cNvPr>
          <p:cNvSpPr/>
          <p:nvPr/>
        </p:nvSpPr>
        <p:spPr>
          <a:xfrm rot="1650449">
            <a:off x="7116698" y="4555378"/>
            <a:ext cx="668854" cy="383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A0BA647-C743-AFE9-184E-3B64C67EDF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432044" y="2503527"/>
            <a:ext cx="1230810" cy="1093370"/>
          </a:xfrm>
          <a:prstGeom prst="rect">
            <a:avLst/>
          </a:prstGeom>
        </p:spPr>
      </p:pic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FD71476B-C62E-DB56-876B-DBF9213FD70E}"/>
              </a:ext>
            </a:extLst>
          </p:cNvPr>
          <p:cNvSpPr/>
          <p:nvPr/>
        </p:nvSpPr>
        <p:spPr>
          <a:xfrm>
            <a:off x="757635" y="2025762"/>
            <a:ext cx="1901044" cy="6460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Initial AOI</a:t>
            </a:r>
            <a:endParaRPr lang="fr-FR" dirty="0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B26A3DC2-2933-6BDF-8538-D6A83733FB3E}"/>
              </a:ext>
            </a:extLst>
          </p:cNvPr>
          <p:cNvSpPr/>
          <p:nvPr/>
        </p:nvSpPr>
        <p:spPr>
          <a:xfrm>
            <a:off x="5161163" y="3667208"/>
            <a:ext cx="1930961" cy="16556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50%+ in MODIS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60%+ in ERA5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71700800-0594-333F-F68F-3A1DA798B9A5}"/>
              </a:ext>
            </a:extLst>
          </p:cNvPr>
          <p:cNvSpPr/>
          <p:nvPr/>
        </p:nvSpPr>
        <p:spPr>
          <a:xfrm>
            <a:off x="10403907" y="4567247"/>
            <a:ext cx="1629353" cy="15252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7%+ Na in MODIS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19% in ERA5</a:t>
            </a:r>
          </a:p>
        </p:txBody>
      </p:sp>
      <p:sp>
        <p:nvSpPr>
          <p:cNvPr id="24" name="Flèche : droite 23">
            <a:extLst>
              <a:ext uri="{FF2B5EF4-FFF2-40B4-BE49-F238E27FC236}">
                <a16:creationId xmlns:a16="http://schemas.microsoft.com/office/drawing/2014/main" id="{E9EC528B-2A5D-DDDA-D1E1-C7896BDDDC97}"/>
              </a:ext>
            </a:extLst>
          </p:cNvPr>
          <p:cNvSpPr/>
          <p:nvPr/>
        </p:nvSpPr>
        <p:spPr>
          <a:xfrm rot="1650449">
            <a:off x="4266878" y="3834923"/>
            <a:ext cx="668854" cy="383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Bulle narrative : rectangle à coins arrondis 24">
            <a:extLst>
              <a:ext uri="{FF2B5EF4-FFF2-40B4-BE49-F238E27FC236}">
                <a16:creationId xmlns:a16="http://schemas.microsoft.com/office/drawing/2014/main" id="{3FAD1A7D-5EAE-6425-4FC2-837CFE2D5CD3}"/>
              </a:ext>
            </a:extLst>
          </p:cNvPr>
          <p:cNvSpPr/>
          <p:nvPr/>
        </p:nvSpPr>
        <p:spPr>
          <a:xfrm>
            <a:off x="4295553" y="5869172"/>
            <a:ext cx="2232838" cy="818707"/>
          </a:xfrm>
          <a:prstGeom prst="wedgeRoundRectCallout">
            <a:avLst>
              <a:gd name="adj1" fmla="val -120833"/>
              <a:gd name="adj2" fmla="val -948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More edges </a:t>
            </a:r>
            <a:r>
              <a:rPr lang="en-US" dirty="0">
                <a:sym typeface="Wingdings" panose="05000000000000000000" pitchFamily="2" charset="2"/>
              </a:rPr>
              <a:t> More Na</a:t>
            </a:r>
            <a:endParaRPr lang="fr-FR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diapositive 3">
                <a:extLst>
                  <a:ext uri="{FF2B5EF4-FFF2-40B4-BE49-F238E27FC236}">
                    <a16:creationId xmlns:a16="http://schemas.microsoft.com/office/drawing/2014/main" id="{B485DEED-4E29-5B1D-D366-2199C70C78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74209138"/>
                  </p:ext>
                </p:extLst>
              </p:nvPr>
            </p:nvGraphicFramePr>
            <p:xfrm>
              <a:off x="36214" y="0"/>
              <a:ext cx="639536" cy="359739"/>
            </p:xfrm>
            <a:graphic>
              <a:graphicData uri="http://schemas.microsoft.com/office/powerpoint/2016/slidezoom">
                <pslz:sldZm>
                  <pslz:sldZmObj sldId="274" cId="706977920">
                    <pslz:zmPr id="{50CE379A-3828-44F7-B114-DD474ED5A109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39536" cy="35973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diapositive 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B485DEED-4E29-5B1D-D366-2199C70C78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214" y="0"/>
                <a:ext cx="639536" cy="35973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diapositive 5">
                <a:extLst>
                  <a:ext uri="{FF2B5EF4-FFF2-40B4-BE49-F238E27FC236}">
                    <a16:creationId xmlns:a16="http://schemas.microsoft.com/office/drawing/2014/main" id="{0413A5B4-F20E-809C-8471-FE4B6FA5EB6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71639118"/>
                  </p:ext>
                </p:extLst>
              </p:nvPr>
            </p:nvGraphicFramePr>
            <p:xfrm>
              <a:off x="1160741" y="0"/>
              <a:ext cx="763018" cy="429198"/>
            </p:xfrm>
            <a:graphic>
              <a:graphicData uri="http://schemas.microsoft.com/office/powerpoint/2016/slidezoom">
                <pslz:sldZm>
                  <pslz:sldZmObj sldId="267" cId="3392879658">
                    <pslz:zmPr id="{F6BDC030-283E-42DC-87D8-5FDFDA867B36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63018" cy="42919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diapositive 5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0413A5B4-F20E-809C-8471-FE4B6FA5EB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60741" y="0"/>
                <a:ext cx="763018" cy="42919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2968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021CD1-4770-62D6-32B8-38C1C9770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projection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55C1F4-D096-2112-A828-2D0C60187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761413" cy="3607686"/>
          </a:xfrm>
        </p:spPr>
        <p:txBody>
          <a:bodyPr>
            <a:normAutofit/>
          </a:bodyPr>
          <a:lstStyle/>
          <a:p>
            <a:r>
              <a:rPr lang="en-US" dirty="0"/>
              <a:t>Originally, we have data in:</a:t>
            </a:r>
          </a:p>
          <a:p>
            <a:pPr lvl="1"/>
            <a:r>
              <a:rPr lang="en-US" dirty="0"/>
              <a:t>Sinusoidal projection : MODIS products</a:t>
            </a:r>
          </a:p>
          <a:p>
            <a:pPr lvl="1"/>
            <a:r>
              <a:rPr lang="en-US" dirty="0"/>
              <a:t>WGS 84 (</a:t>
            </a:r>
            <a:r>
              <a:rPr lang="en-US" dirty="0" err="1"/>
              <a:t>ndlr</a:t>
            </a:r>
            <a:r>
              <a:rPr lang="en-US" dirty="0"/>
              <a:t>: GPS projection): ERA and Density</a:t>
            </a:r>
          </a:p>
          <a:p>
            <a:pPr lvl="1"/>
            <a:r>
              <a:rPr lang="en-US" dirty="0"/>
              <a:t>Rotated pole: FWI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We will keep the WGS84 (GPS) </a:t>
            </a:r>
            <a:r>
              <a:rPr lang="en-US" dirty="0" err="1"/>
              <a:t>projectionfor</a:t>
            </a:r>
            <a:r>
              <a:rPr lang="en-US" dirty="0"/>
              <a:t> two </a:t>
            </a:r>
            <a:r>
              <a:rPr lang="en-US"/>
              <a:t>main reasons</a:t>
            </a:r>
            <a:endParaRPr lang="en-US" dirty="0"/>
          </a:p>
          <a:p>
            <a:pPr lvl="1"/>
            <a:r>
              <a:rPr lang="en-US" dirty="0"/>
              <a:t>Easier coordinate system to communicate </a:t>
            </a:r>
          </a:p>
          <a:p>
            <a:pPr lvl="1"/>
            <a:r>
              <a:rPr lang="en-US" dirty="0"/>
              <a:t>Better interoperability fir practical used case and integration</a:t>
            </a:r>
          </a:p>
          <a:p>
            <a:pPr lvl="1"/>
            <a:endParaRPr lang="fr-FR" dirty="0"/>
          </a:p>
        </p:txBody>
      </p:sp>
      <p:pic>
        <p:nvPicPr>
          <p:cNvPr id="1026" name="Picture 2" descr="La latitude et la longitude de la France">
            <a:extLst>
              <a:ext uri="{FF2B5EF4-FFF2-40B4-BE49-F238E27FC236}">
                <a16:creationId xmlns:a16="http://schemas.microsoft.com/office/drawing/2014/main" id="{13CE8C24-0354-0AB6-6109-0091E34C5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74" y="228371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diapositive 4">
                <a:extLst>
                  <a:ext uri="{FF2B5EF4-FFF2-40B4-BE49-F238E27FC236}">
                    <a16:creationId xmlns:a16="http://schemas.microsoft.com/office/drawing/2014/main" id="{D86A2E11-EF2F-2AE6-6A43-1640A3EED9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9408517"/>
                  </p:ext>
                </p:extLst>
              </p:nvPr>
            </p:nvGraphicFramePr>
            <p:xfrm>
              <a:off x="96277" y="65737"/>
              <a:ext cx="607412" cy="341669"/>
            </p:xfrm>
            <a:graphic>
              <a:graphicData uri="http://schemas.microsoft.com/office/powerpoint/2016/slidezoom">
                <pslz:sldZm>
                  <pslz:sldZmObj sldId="274" cId="706977920">
                    <pslz:zmPr id="{08064F45-1FCC-4042-92E4-BA344C08746B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07412" cy="34166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diapositive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D86A2E11-EF2F-2AE6-6A43-1640A3EED9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277" y="65737"/>
                <a:ext cx="607412" cy="34166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6" name="Image 5">
            <a:extLst>
              <a:ext uri="{FF2B5EF4-FFF2-40B4-BE49-F238E27FC236}">
                <a16:creationId xmlns:a16="http://schemas.microsoft.com/office/drawing/2014/main" id="{8E3E63D4-D264-3B6D-7B9D-C86CB371E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0150" y="5162367"/>
            <a:ext cx="2990850" cy="149542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0315718-27A8-6628-C635-8D9F32E03E6C}"/>
              </a:ext>
            </a:extLst>
          </p:cNvPr>
          <p:cNvSpPr txBox="1"/>
          <p:nvPr/>
        </p:nvSpPr>
        <p:spPr>
          <a:xfrm>
            <a:off x="9629775" y="4933950"/>
            <a:ext cx="1647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SINUSOIDAL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5280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72BF06-395E-D29E-6035-870ADBF19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selection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6F20808-456C-4FFB-4F43-85BB3EB1A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586" y="2317898"/>
            <a:ext cx="9888279" cy="412543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High correlation between variables (same spatial location over time)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fr-FR" dirty="0" err="1"/>
              <a:t>Interpretability</a:t>
            </a:r>
            <a:r>
              <a:rPr lang="fr-FR" dirty="0"/>
              <a:t>:</a:t>
            </a:r>
          </a:p>
          <a:p>
            <a:pPr lvl="1"/>
            <a:r>
              <a:rPr lang="fr-FR" dirty="0" err="1"/>
              <a:t>Quality</a:t>
            </a:r>
            <a:r>
              <a:rPr lang="fr-FR" dirty="0"/>
              <a:t> data in bit </a:t>
            </a:r>
            <a:r>
              <a:rPr lang="fr-FR" dirty="0" err="1"/>
              <a:t>signed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not </a:t>
            </a:r>
            <a:r>
              <a:rPr lang="fr-FR" dirty="0" err="1"/>
              <a:t>useful</a:t>
            </a:r>
            <a:r>
              <a:rPr lang="fr-FR" dirty="0"/>
              <a:t> four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study</a:t>
            </a:r>
            <a:r>
              <a:rPr lang="fr-FR" dirty="0"/>
              <a:t> in the </a:t>
            </a:r>
            <a:r>
              <a:rPr lang="fr-FR" dirty="0" err="1"/>
              <a:t>latest</a:t>
            </a:r>
            <a:r>
              <a:rPr lang="fr-FR" dirty="0"/>
              <a:t> MODIS </a:t>
            </a:r>
            <a:r>
              <a:rPr lang="fr-FR" dirty="0" err="1"/>
              <a:t>product</a:t>
            </a:r>
            <a:r>
              <a:rPr lang="fr-FR" dirty="0"/>
              <a:t> (</a:t>
            </a:r>
            <a:r>
              <a:rPr lang="fr-FR" dirty="0" err="1"/>
              <a:t>reanalysis</a:t>
            </a:r>
            <a:r>
              <a:rPr lang="fr-FR" dirty="0"/>
              <a:t>)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57AEA9A-6A19-FB38-F200-22A866BD8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47" y="2715764"/>
            <a:ext cx="5794523" cy="2568617"/>
          </a:xfrm>
          <a:prstGeom prst="rect">
            <a:avLst/>
          </a:prstGeom>
        </p:spPr>
      </p:pic>
      <p:sp>
        <p:nvSpPr>
          <p:cNvPr id="6" name="Bulle narrative : rectangle à coins arrondis 5">
            <a:extLst>
              <a:ext uri="{FF2B5EF4-FFF2-40B4-BE49-F238E27FC236}">
                <a16:creationId xmlns:a16="http://schemas.microsoft.com/office/drawing/2014/main" id="{55B46D67-33BF-26C6-3566-3176BC3885DB}"/>
              </a:ext>
            </a:extLst>
          </p:cNvPr>
          <p:cNvSpPr/>
          <p:nvPr/>
        </p:nvSpPr>
        <p:spPr>
          <a:xfrm>
            <a:off x="8602375" y="2683866"/>
            <a:ext cx="2764465" cy="1977656"/>
          </a:xfrm>
          <a:prstGeom prst="wedgeRoundRectCallout">
            <a:avLst>
              <a:gd name="adj1" fmla="val -125506"/>
              <a:gd name="adj2" fmla="val 389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Here the evapotranspiration </a:t>
            </a:r>
            <a:r>
              <a:rPr lang="en-US" i="1" dirty="0"/>
              <a:t>“ET_500m” </a:t>
            </a:r>
            <a:r>
              <a:rPr lang="en-US" dirty="0"/>
              <a:t>and the latent heat </a:t>
            </a:r>
            <a:r>
              <a:rPr lang="en-US" i="1" dirty="0"/>
              <a:t>“LE_500m” </a:t>
            </a:r>
            <a:r>
              <a:rPr lang="en-US" dirty="0"/>
              <a:t>flux are strongly correlated</a:t>
            </a:r>
            <a:endParaRPr lang="fr-FR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diapositive 6">
                <a:extLst>
                  <a:ext uri="{FF2B5EF4-FFF2-40B4-BE49-F238E27FC236}">
                    <a16:creationId xmlns:a16="http://schemas.microsoft.com/office/drawing/2014/main" id="{B1C04CB9-2CA8-FFAD-9667-3137556FF9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30598159"/>
                  </p:ext>
                </p:extLst>
              </p:nvPr>
            </p:nvGraphicFramePr>
            <p:xfrm>
              <a:off x="0" y="8672"/>
              <a:ext cx="880863" cy="495485"/>
            </p:xfrm>
            <a:graphic>
              <a:graphicData uri="http://schemas.microsoft.com/office/powerpoint/2016/slidezoom">
                <pslz:sldZm>
                  <pslz:sldZmObj sldId="274" cId="706977920">
                    <pslz:zmPr id="{1391912E-E230-45F3-A2EA-FD180FB784B6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80863" cy="4954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diapositive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B1C04CB9-2CA8-FFAD-9667-3137556FF9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8672"/>
                <a:ext cx="880863" cy="49548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2128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8F1F7C-94F2-21F8-5FFE-32092EFCB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8354B1-AEC8-74BE-BC67-41A00C07A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 err="1"/>
              <a:t>Piyush</a:t>
            </a:r>
            <a:r>
              <a:rPr lang="fr-FR" dirty="0"/>
              <a:t> Jain piyush.jain@canada.ca, Sean C.P. </a:t>
            </a:r>
            <a:r>
              <a:rPr lang="fr-FR" dirty="0" err="1"/>
              <a:t>Coogan</a:t>
            </a:r>
            <a:r>
              <a:rPr lang="fr-FR" dirty="0"/>
              <a:t>, </a:t>
            </a:r>
            <a:r>
              <a:rPr lang="fr-FR" dirty="0" err="1"/>
              <a:t>Sriram</a:t>
            </a:r>
            <a:r>
              <a:rPr lang="fr-FR" dirty="0"/>
              <a:t> </a:t>
            </a:r>
            <a:r>
              <a:rPr lang="fr-FR" dirty="0" err="1"/>
              <a:t>Ganapathi</a:t>
            </a:r>
            <a:r>
              <a:rPr lang="fr-FR" dirty="0"/>
              <a:t> </a:t>
            </a:r>
            <a:r>
              <a:rPr lang="fr-FR" dirty="0" err="1"/>
              <a:t>Subramanian</a:t>
            </a:r>
            <a:r>
              <a:rPr lang="fr-FR" dirty="0"/>
              <a:t>, Mark Crowley, Steve Taylor, and Mike D. </a:t>
            </a:r>
            <a:r>
              <a:rPr lang="fr-FR" dirty="0" err="1"/>
              <a:t>Flannigan</a:t>
            </a:r>
            <a:r>
              <a:rPr lang="fr-FR" dirty="0"/>
              <a:t>, 2000. </a:t>
            </a:r>
            <a:r>
              <a:rPr lang="en-US" dirty="0"/>
              <a:t>A review of machine learning applications in wildfire science and management</a:t>
            </a:r>
          </a:p>
          <a:p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Nadeem K., Taylor S.W.,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Woolford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D.G., and Dean C.B. 2020.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Mesoscale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spatiotemporal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predictive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models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of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daily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human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- and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lightning-caused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wildland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fire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occurrence in British Columbia. Int. J.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Wildl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.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Fire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, </a:t>
            </a:r>
            <a:r>
              <a:rPr lang="fr-FR" b="1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29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(1): 11–27.</a:t>
            </a:r>
          </a:p>
          <a:p>
            <a:r>
              <a:rPr lang="en-US" dirty="0"/>
              <a:t>Vega-Garcia C., Lee B.S., Woodard P.M., and Titus S.J. 1996. Applying neural network technology to human-caused wildfire occurrence prediction. AI Appl. 10: 9–18. Available from </a:t>
            </a:r>
            <a:r>
              <a:rPr lang="en-US" dirty="0">
                <a:hlinkClick r:id="rId2"/>
              </a:rPr>
              <a:t>https://cfs.nrcan.gc.ca/publications?id=18949</a:t>
            </a:r>
            <a:r>
              <a:rPr lang="en-US" dirty="0"/>
              <a:t>.</a:t>
            </a:r>
          </a:p>
          <a:p>
            <a:r>
              <a:rPr lang="fr-FR" dirty="0" err="1"/>
              <a:t>Goldarag</a:t>
            </a:r>
            <a:r>
              <a:rPr lang="fr-FR" dirty="0"/>
              <a:t> Y.J., </a:t>
            </a:r>
            <a:r>
              <a:rPr lang="fr-FR" dirty="0" err="1"/>
              <a:t>Mohammadzadeh</a:t>
            </a:r>
            <a:r>
              <a:rPr lang="fr-FR" dirty="0"/>
              <a:t> A., and </a:t>
            </a:r>
            <a:r>
              <a:rPr lang="fr-FR" dirty="0" err="1"/>
              <a:t>Ardakani</a:t>
            </a:r>
            <a:r>
              <a:rPr lang="fr-FR" dirty="0"/>
              <a:t> A.S. 2016. </a:t>
            </a:r>
            <a:r>
              <a:rPr lang="fr-FR" dirty="0" err="1"/>
              <a:t>Fire</a:t>
            </a:r>
            <a:r>
              <a:rPr lang="fr-FR" dirty="0"/>
              <a:t> Risk </a:t>
            </a:r>
            <a:r>
              <a:rPr lang="fr-FR" dirty="0" err="1"/>
              <a:t>Assessment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Neural Network and </a:t>
            </a:r>
            <a:r>
              <a:rPr lang="fr-FR" dirty="0" err="1"/>
              <a:t>Logistic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. J. </a:t>
            </a:r>
            <a:r>
              <a:rPr lang="fr-FR" dirty="0" err="1"/>
              <a:t>Ind</a:t>
            </a:r>
            <a:r>
              <a:rPr lang="fr-FR" dirty="0"/>
              <a:t>. Soc. </a:t>
            </a:r>
            <a:r>
              <a:rPr lang="fr-FR" dirty="0" err="1"/>
              <a:t>Remote</a:t>
            </a:r>
            <a:r>
              <a:rPr lang="fr-FR" dirty="0"/>
              <a:t> Sens. 44(6): 885–894.</a:t>
            </a:r>
          </a:p>
          <a:p>
            <a:r>
              <a:rPr lang="fr-FR" dirty="0"/>
              <a:t>Oliveira S., Oehler F., San-Miguel-</a:t>
            </a:r>
            <a:r>
              <a:rPr lang="fr-FR" dirty="0" err="1"/>
              <a:t>Ayanz</a:t>
            </a:r>
            <a:r>
              <a:rPr lang="fr-FR" dirty="0"/>
              <a:t> J., </a:t>
            </a:r>
            <a:r>
              <a:rPr lang="fr-FR" dirty="0" err="1"/>
              <a:t>Camia</a:t>
            </a:r>
            <a:r>
              <a:rPr lang="fr-FR" dirty="0"/>
              <a:t> A., and Pereira J.M. 2012. Modeling spatial patterns of </a:t>
            </a:r>
            <a:r>
              <a:rPr lang="fr-FR" dirty="0" err="1"/>
              <a:t>fire</a:t>
            </a:r>
            <a:r>
              <a:rPr lang="fr-FR" dirty="0"/>
              <a:t> occurrence in </a:t>
            </a:r>
            <a:r>
              <a:rPr lang="fr-FR" dirty="0" err="1"/>
              <a:t>Mediterranean</a:t>
            </a:r>
            <a:r>
              <a:rPr lang="fr-FR" dirty="0"/>
              <a:t> Europe </a:t>
            </a:r>
            <a:r>
              <a:rPr lang="fr-FR" dirty="0" err="1"/>
              <a:t>using</a:t>
            </a:r>
            <a:r>
              <a:rPr lang="fr-FR" dirty="0"/>
              <a:t> Multiple </a:t>
            </a:r>
            <a:r>
              <a:rPr lang="fr-FR" dirty="0" err="1"/>
              <a:t>Regression</a:t>
            </a:r>
            <a:r>
              <a:rPr lang="fr-FR" dirty="0"/>
              <a:t> and </a:t>
            </a:r>
            <a:r>
              <a:rPr lang="fr-FR" dirty="0" err="1"/>
              <a:t>Random</a:t>
            </a:r>
            <a:r>
              <a:rPr lang="fr-FR" dirty="0"/>
              <a:t> Forest. For. </a:t>
            </a:r>
            <a:r>
              <a:rPr lang="fr-FR" dirty="0" err="1"/>
              <a:t>Ecol</a:t>
            </a:r>
            <a:r>
              <a:rPr lang="fr-FR" dirty="0"/>
              <a:t>. Manage. 275: 117–129.</a:t>
            </a:r>
          </a:p>
          <a:p>
            <a:r>
              <a:rPr lang="fr-FR" dirty="0"/>
              <a:t>Fantine Huot1 , R. Lily Hu2 , </a:t>
            </a:r>
            <a:r>
              <a:rPr lang="fr-FR" dirty="0" err="1"/>
              <a:t>Nita</a:t>
            </a:r>
            <a:r>
              <a:rPr lang="fr-FR" dirty="0"/>
              <a:t> Goyal, </a:t>
            </a:r>
            <a:r>
              <a:rPr lang="fr-FR" dirty="0" err="1"/>
              <a:t>Tharun</a:t>
            </a:r>
            <a:r>
              <a:rPr lang="fr-FR" dirty="0"/>
              <a:t> Sankar, Matthias </a:t>
            </a:r>
            <a:r>
              <a:rPr lang="fr-FR" dirty="0" err="1"/>
              <a:t>Ihme</a:t>
            </a:r>
            <a:r>
              <a:rPr lang="fr-FR" dirty="0"/>
              <a:t>, and Yi-Fan Chen. 2022. </a:t>
            </a:r>
            <a:r>
              <a:rPr lang="en-US" dirty="0"/>
              <a:t>Next Day Wildfire Spread: A Machine Learning Data Set to Predict Wildfire Spreading from Remote-Sensing Data. Available from </a:t>
            </a:r>
            <a:r>
              <a:rPr lang="en-US" dirty="0">
                <a:hlinkClick r:id="rId3"/>
              </a:rPr>
              <a:t>https://arxiv.org/pdf/2112.02447.pdf</a:t>
            </a:r>
            <a:endParaRPr lang="en-US" dirty="0"/>
          </a:p>
          <a:p>
            <a:r>
              <a:rPr lang="fr-FR" dirty="0"/>
              <a:t>Ioannis Prapas1,2,*, </a:t>
            </a:r>
            <a:r>
              <a:rPr lang="fr-FR" dirty="0" err="1"/>
              <a:t>Spyros</a:t>
            </a:r>
            <a:r>
              <a:rPr lang="fr-FR" dirty="0"/>
              <a:t> Kondylatos1,2,*, Ioannis Papoutsis1 , </a:t>
            </a:r>
            <a:r>
              <a:rPr lang="fr-FR" dirty="0" err="1"/>
              <a:t>Gustau</a:t>
            </a:r>
            <a:r>
              <a:rPr lang="fr-FR" dirty="0"/>
              <a:t> Camps-Valls2 , Michele Ronco2 , Miguel-</a:t>
            </a:r>
            <a:r>
              <a:rPr lang="fr-FR" dirty="0" err="1"/>
              <a:t>Ángel</a:t>
            </a:r>
            <a:r>
              <a:rPr lang="fr-FR" dirty="0"/>
              <a:t> Fernández-Torres2 , Maria Piles Guillem2 , and Nuno Carvalhais3. 2021. </a:t>
            </a:r>
            <a:r>
              <a:rPr lang="en-US" dirty="0"/>
              <a:t>Deep Learning Methods for Daily Wildfire Danger Forecasting. Available from </a:t>
            </a:r>
            <a:r>
              <a:rPr lang="en-US" dirty="0">
                <a:hlinkClick r:id="rId4"/>
              </a:rPr>
              <a:t>https://arxiv.org/pdf/2111.02736.pdf</a:t>
            </a:r>
            <a:endParaRPr lang="en-US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31831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6AE32D-C33F-3E06-591E-E7EB29E1D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9ACE28A-0171-730C-A87C-B1E46A71F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Causes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85C58D3-5C60-A493-255B-E4BB052E82A9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[1] Earth Data from NASA</a:t>
            </a:r>
            <a:endParaRPr lang="en-US" dirty="0"/>
          </a:p>
          <a:p>
            <a:r>
              <a:rPr lang="en-US" dirty="0">
                <a:hlinkClick r:id="rId3"/>
              </a:rPr>
              <a:t>[2] </a:t>
            </a:r>
            <a:r>
              <a:rPr lang="en-US" dirty="0" err="1">
                <a:hlinkClick r:id="rId3"/>
              </a:rPr>
              <a:t>Ministère</a:t>
            </a:r>
            <a:r>
              <a:rPr lang="en-US" dirty="0">
                <a:hlinkClick r:id="rId3"/>
              </a:rPr>
              <a:t> de </a:t>
            </a:r>
            <a:r>
              <a:rPr lang="en-US" dirty="0" err="1">
                <a:hlinkClick r:id="rId3"/>
              </a:rPr>
              <a:t>lécologie</a:t>
            </a:r>
            <a:r>
              <a:rPr lang="en-US" dirty="0">
                <a:hlinkClick r:id="rId3"/>
              </a:rPr>
              <a:t> et du </a:t>
            </a:r>
            <a:r>
              <a:rPr lang="en-US" dirty="0" err="1">
                <a:hlinkClick r:id="rId3"/>
              </a:rPr>
              <a:t>développement</a:t>
            </a:r>
            <a:r>
              <a:rPr lang="en-US" dirty="0">
                <a:hlinkClick r:id="rId3"/>
              </a:rPr>
              <a:t> durable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0A41197-F2FD-38D0-CE74-F3E3BB3FAC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Data source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FAA5030-F931-C970-F619-092D09804969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US" dirty="0"/>
              <a:t>Era: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	</a:t>
            </a:r>
            <a:r>
              <a:rPr lang="en-US" dirty="0">
                <a:hlinkClick r:id="rId4"/>
              </a:rPr>
              <a:t>era 5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What is </a:t>
            </a:r>
            <a:r>
              <a:rPr lang="en-US" dirty="0" err="1">
                <a:hlinkClick r:id="rId5"/>
              </a:rPr>
              <a:t>reanalisis</a:t>
            </a: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3487FC1-51D6-0B9D-8C40-BCE5636897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C4BD8A5A-4A47-1628-042D-35E7F7EF67E0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5062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994366-F1A0-2478-CD62-FEA425AFB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</a:t>
            </a:r>
            <a:endParaRPr lang="fr-FR" dirty="0"/>
          </a:p>
        </p:txBody>
      </p:sp>
      <p:pic>
        <p:nvPicPr>
          <p:cNvPr id="4" name="Picture 14" descr="xarray data model">
            <a:extLst>
              <a:ext uri="{FF2B5EF4-FFF2-40B4-BE49-F238E27FC236}">
                <a16:creationId xmlns:a16="http://schemas.microsoft.com/office/drawing/2014/main" id="{2F49CBD2-45C9-FE77-42DC-1BBF174120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84" y="2978964"/>
            <a:ext cx="6291761" cy="315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270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28D12E-FE17-647B-24DA-D392C9D92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1016682"/>
          </a:xfrm>
        </p:spPr>
        <p:txBody>
          <a:bodyPr/>
          <a:lstStyle/>
          <a:p>
            <a:r>
              <a:rPr lang="en-US" dirty="0"/>
              <a:t>How to start ?</a:t>
            </a:r>
            <a:br>
              <a:rPr lang="en-US" dirty="0"/>
            </a:br>
            <a:r>
              <a:rPr lang="en-US" sz="2400" dirty="0"/>
              <a:t>Literature reviews and benchmark</a:t>
            </a:r>
            <a:endParaRPr lang="fr-FR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diapositive 4">
                <a:extLst>
                  <a:ext uri="{FF2B5EF4-FFF2-40B4-BE49-F238E27FC236}">
                    <a16:creationId xmlns:a16="http://schemas.microsoft.com/office/drawing/2014/main" id="{8C3EDC1C-F230-78C5-0706-1477748288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0442482"/>
                  </p:ext>
                </p:extLst>
              </p:nvPr>
            </p:nvGraphicFramePr>
            <p:xfrm>
              <a:off x="9813956" y="2160728"/>
              <a:ext cx="2254706" cy="1268272"/>
            </p:xfrm>
            <a:graphic>
              <a:graphicData uri="http://schemas.microsoft.com/office/powerpoint/2016/slidezoom">
                <pslz:sldZm>
                  <pslz:sldZmObj sldId="264" cId="665271528">
                    <pslz:zmPr id="{7149718B-896E-4F16-846A-070512840C53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54706" cy="126827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diapositive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8C3EDC1C-F230-78C5-0706-1477748288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13956" y="2160728"/>
                <a:ext cx="2254706" cy="126827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D8713061-61AC-E416-6C16-4D75AA0BC09A}"/>
              </a:ext>
            </a:extLst>
          </p:cNvPr>
          <p:cNvSpPr txBox="1">
            <a:spLocks/>
          </p:cNvSpPr>
          <p:nvPr/>
        </p:nvSpPr>
        <p:spPr>
          <a:xfrm>
            <a:off x="1154954" y="2955957"/>
            <a:ext cx="8761413" cy="3874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Studies: roughly 20 years old</a:t>
            </a:r>
          </a:p>
          <a:p>
            <a:r>
              <a:rPr lang="en-US" dirty="0"/>
              <a:t>Satellite data are often used: often free and easily accessible</a:t>
            </a:r>
          </a:p>
          <a:p>
            <a:r>
              <a:rPr lang="en-US" dirty="0"/>
              <a:t>Tree-based model are among best model predictions </a:t>
            </a:r>
            <a:r>
              <a:rPr lang="en-US" i="1" dirty="0"/>
              <a:t>(ironically)</a:t>
            </a:r>
          </a:p>
          <a:p>
            <a:r>
              <a:rPr lang="en-US" dirty="0"/>
              <a:t>Data are usually balanced 50/50 to 1/3-2/3</a:t>
            </a:r>
          </a:p>
          <a:p>
            <a:endParaRPr lang="en-US" dirty="0"/>
          </a:p>
          <a:p>
            <a:r>
              <a:rPr lang="en-US" dirty="0"/>
              <a:t>Our adding value: predict t+1 outcomes with initial value at time t</a:t>
            </a:r>
          </a:p>
        </p:txBody>
      </p:sp>
    </p:spTree>
    <p:extLst>
      <p:ext uri="{BB962C8B-B14F-4D97-AF65-F5344CB8AC3E}">
        <p14:creationId xmlns:p14="http://schemas.microsoft.com/office/powerpoint/2010/main" val="3771171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F42DFF-24A1-CA36-A935-2DED1BF12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10CA24-D444-85D9-6ABE-754923DE5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In that context we want to create a POC to help firefighters and local collectivities:</a:t>
            </a:r>
          </a:p>
          <a:p>
            <a:pPr lvl="1"/>
            <a:r>
              <a:rPr lang="en-US" dirty="0"/>
              <a:t>RISK map</a:t>
            </a:r>
          </a:p>
          <a:p>
            <a:pPr lvl="1"/>
            <a:r>
              <a:rPr lang="en-US" dirty="0"/>
              <a:t>With a model explainer to gain insight a put in place</a:t>
            </a:r>
          </a:p>
          <a:p>
            <a:r>
              <a:rPr lang="en-US" dirty="0"/>
              <a:t>The Are of Interest will be around the region PACA in France.</a:t>
            </a:r>
          </a:p>
          <a:p>
            <a:r>
              <a:rPr lang="en-US" dirty="0"/>
              <a:t>Time </a:t>
            </a:r>
            <a:r>
              <a:rPr lang="en-US" dirty="0" err="1"/>
              <a:t>granulometery</a:t>
            </a:r>
            <a:r>
              <a:rPr lang="en-US" dirty="0"/>
              <a:t> will be on day.</a:t>
            </a:r>
          </a:p>
          <a:p>
            <a:r>
              <a:rPr lang="en-US" dirty="0"/>
              <a:t>Spatial resolution, 1km</a:t>
            </a:r>
          </a:p>
          <a:p>
            <a:r>
              <a:rPr lang="en-US" dirty="0"/>
              <a:t>Risk will be defined as: probability a specific location will be on fire. From 0 (lowest) to 1(highest)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sz="2000" dirty="0"/>
              <a:t>The dataset will be balanced 50/50</a:t>
            </a:r>
          </a:p>
        </p:txBody>
      </p:sp>
    </p:spTree>
    <p:extLst>
      <p:ext uri="{BB962C8B-B14F-4D97-AF65-F5344CB8AC3E}">
        <p14:creationId xmlns:p14="http://schemas.microsoft.com/office/powerpoint/2010/main" val="2781079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8A5F6D-CD5C-5D3D-6040-1D426BDA81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12725"/>
            <a:ext cx="9545638" cy="72866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 pipeline</a:t>
            </a:r>
            <a:endParaRPr lang="fr-FR" sz="2800" dirty="0">
              <a:solidFill>
                <a:schemeClr val="tx1"/>
              </a:solidFill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F2D2DAE-CA18-D02F-2A13-16D9ADD28D2A}"/>
              </a:ext>
            </a:extLst>
          </p:cNvPr>
          <p:cNvSpPr/>
          <p:nvPr/>
        </p:nvSpPr>
        <p:spPr>
          <a:xfrm>
            <a:off x="500331" y="2113472"/>
            <a:ext cx="1796445" cy="4658262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2054" name="Picture 6" descr="TIFF File icon PNG and SVG Vector Free Download">
            <a:extLst>
              <a:ext uri="{FF2B5EF4-FFF2-40B4-BE49-F238E27FC236}">
                <a16:creationId xmlns:a16="http://schemas.microsoft.com/office/drawing/2014/main" id="{23BB6C4E-D089-F407-A241-3E26EBCEF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928" y="4726937"/>
            <a:ext cx="448034" cy="56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C35757B1-8D7F-3C80-BE7A-B5024CD98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946" y="2545489"/>
            <a:ext cx="671721" cy="56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D339E11C-CB92-6686-7CFF-0CA68D102524}"/>
              </a:ext>
            </a:extLst>
          </p:cNvPr>
          <p:cNvGrpSpPr/>
          <p:nvPr/>
        </p:nvGrpSpPr>
        <p:grpSpPr>
          <a:xfrm>
            <a:off x="606782" y="4564226"/>
            <a:ext cx="1594382" cy="975648"/>
            <a:chOff x="606782" y="4564226"/>
            <a:chExt cx="1594382" cy="9756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4B13F3-A172-B5A7-E0E0-E5EAC3A72F3D}"/>
                </a:ext>
              </a:extLst>
            </p:cNvPr>
            <p:cNvSpPr/>
            <p:nvPr/>
          </p:nvSpPr>
          <p:spPr>
            <a:xfrm>
              <a:off x="643337" y="4616948"/>
              <a:ext cx="1557827" cy="922838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20C434-42B4-3956-0ABF-DF3A3A6FEE5B}"/>
                </a:ext>
              </a:extLst>
            </p:cNvPr>
            <p:cNvSpPr/>
            <p:nvPr/>
          </p:nvSpPr>
          <p:spPr>
            <a:xfrm>
              <a:off x="707855" y="5384089"/>
              <a:ext cx="1237842" cy="1557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Density dataset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5000E4D-90D0-D846-6606-9A285AE017FC}"/>
                </a:ext>
              </a:extLst>
            </p:cNvPr>
            <p:cNvSpPr/>
            <p:nvPr/>
          </p:nvSpPr>
          <p:spPr>
            <a:xfrm>
              <a:off x="757525" y="4564226"/>
              <a:ext cx="1340627" cy="22108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3E7958E0-7423-4724-97E4-0A7C3AAE3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782" y="4951063"/>
              <a:ext cx="903579" cy="238712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F0219158-1D61-1963-E9DE-06FF8226E66F}"/>
              </a:ext>
            </a:extLst>
          </p:cNvPr>
          <p:cNvGrpSpPr/>
          <p:nvPr/>
        </p:nvGrpSpPr>
        <p:grpSpPr>
          <a:xfrm>
            <a:off x="616226" y="3352358"/>
            <a:ext cx="1594381" cy="1114755"/>
            <a:chOff x="616226" y="3352358"/>
            <a:chExt cx="1594381" cy="111475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80E581-EFF5-CD46-DC1C-20AF2ABC1F22}"/>
                </a:ext>
              </a:extLst>
            </p:cNvPr>
            <p:cNvSpPr/>
            <p:nvPr/>
          </p:nvSpPr>
          <p:spPr>
            <a:xfrm>
              <a:off x="670133" y="3441268"/>
              <a:ext cx="1495086" cy="1025845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3B4CB2-4DD8-3E39-339C-270067A842F0}"/>
                </a:ext>
              </a:extLst>
            </p:cNvPr>
            <p:cNvSpPr/>
            <p:nvPr/>
          </p:nvSpPr>
          <p:spPr>
            <a:xfrm>
              <a:off x="616226" y="4290130"/>
              <a:ext cx="1476761" cy="1385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00" b="0" i="0" dirty="0" err="1">
                  <a:solidFill>
                    <a:srgbClr val="333333"/>
                  </a:solidFill>
                  <a:effectLst/>
                  <a:latin typeface="Open Sans" panose="020B0606030504020204" pitchFamily="34" charset="0"/>
                </a:rPr>
                <a:t>Copernicus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05A372-2ED6-149A-5938-BAF6B10F1F4C}"/>
                </a:ext>
              </a:extLst>
            </p:cNvPr>
            <p:cNvSpPr/>
            <p:nvPr/>
          </p:nvSpPr>
          <p:spPr>
            <a:xfrm>
              <a:off x="784705" y="3352358"/>
              <a:ext cx="1237333" cy="21350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6" name="Picture 8" descr="Copernicus logo">
              <a:extLst>
                <a:ext uri="{FF2B5EF4-FFF2-40B4-BE49-F238E27FC236}">
                  <a16:creationId xmlns:a16="http://schemas.microsoft.com/office/drawing/2014/main" id="{4924870F-0562-EDCB-BD51-DF9542147F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789" y="3687914"/>
              <a:ext cx="1131818" cy="516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Highlights from ECMWF Workshop – PRIMET">
              <a:extLst>
                <a:ext uri="{FF2B5EF4-FFF2-40B4-BE49-F238E27FC236}">
                  <a16:creationId xmlns:a16="http://schemas.microsoft.com/office/drawing/2014/main" id="{C73AC78D-628A-58E7-7BFD-8322FD7EF3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906" y="3699296"/>
              <a:ext cx="421056" cy="450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41604F5B-889C-9476-1B90-C21ED57450CF}"/>
              </a:ext>
            </a:extLst>
          </p:cNvPr>
          <p:cNvGrpSpPr/>
          <p:nvPr/>
        </p:nvGrpSpPr>
        <p:grpSpPr>
          <a:xfrm>
            <a:off x="644472" y="2205788"/>
            <a:ext cx="1534932" cy="1094546"/>
            <a:chOff x="644472" y="2205788"/>
            <a:chExt cx="1534932" cy="109454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6967B6-DEEB-630D-6FB6-0E8531BE6346}"/>
                </a:ext>
              </a:extLst>
            </p:cNvPr>
            <p:cNvSpPr/>
            <p:nvPr/>
          </p:nvSpPr>
          <p:spPr>
            <a:xfrm>
              <a:off x="644472" y="2258547"/>
              <a:ext cx="1534932" cy="1041787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703BE5-8773-408F-4431-B5CA05ED2228}"/>
                </a:ext>
              </a:extLst>
            </p:cNvPr>
            <p:cNvSpPr/>
            <p:nvPr/>
          </p:nvSpPr>
          <p:spPr>
            <a:xfrm>
              <a:off x="666988" y="3104745"/>
              <a:ext cx="1361580" cy="1747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Terra MODIS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22B61B5-0434-7FBC-6BE4-C1A12CBD39C2}"/>
                </a:ext>
              </a:extLst>
            </p:cNvPr>
            <p:cNvSpPr/>
            <p:nvPr/>
          </p:nvSpPr>
          <p:spPr>
            <a:xfrm>
              <a:off x="778663" y="2205788"/>
              <a:ext cx="1249905" cy="21745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7261FFB5-8BF6-B37D-0D81-5F17B95C0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689864" y="2531804"/>
              <a:ext cx="465089" cy="462095"/>
            </a:xfrm>
            <a:prstGeom prst="rect">
              <a:avLst/>
            </a:prstGeom>
          </p:spPr>
        </p:pic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BC99A9FB-EEC9-EAA7-92F6-182C57F04D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6590" y="2565026"/>
              <a:ext cx="855923" cy="40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4CC13E0-6DDC-9197-F670-BF22D7590F71}"/>
              </a:ext>
            </a:extLst>
          </p:cNvPr>
          <p:cNvCxnSpPr>
            <a:cxnSpLocks/>
            <a:endCxn id="2052" idx="1"/>
          </p:cNvCxnSpPr>
          <p:nvPr/>
        </p:nvCxnSpPr>
        <p:spPr>
          <a:xfrm>
            <a:off x="2395011" y="2827534"/>
            <a:ext cx="11599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E7ED8B77-083C-8C02-650C-7248236BED5B}"/>
              </a:ext>
            </a:extLst>
          </p:cNvPr>
          <p:cNvGrpSpPr/>
          <p:nvPr/>
        </p:nvGrpSpPr>
        <p:grpSpPr>
          <a:xfrm>
            <a:off x="628916" y="5655240"/>
            <a:ext cx="1557827" cy="975560"/>
            <a:chOff x="628916" y="5655240"/>
            <a:chExt cx="1557827" cy="97556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F8B41B-C297-9338-3F9B-9A47C1D3B668}"/>
                </a:ext>
              </a:extLst>
            </p:cNvPr>
            <p:cNvSpPr/>
            <p:nvPr/>
          </p:nvSpPr>
          <p:spPr>
            <a:xfrm>
              <a:off x="628916" y="5707962"/>
              <a:ext cx="1557827" cy="922838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2E79FD2-8A55-CA1E-38C6-B36A1CB398F9}"/>
                </a:ext>
              </a:extLst>
            </p:cNvPr>
            <p:cNvSpPr/>
            <p:nvPr/>
          </p:nvSpPr>
          <p:spPr>
            <a:xfrm>
              <a:off x="743105" y="5655240"/>
              <a:ext cx="1340627" cy="22108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062" name="Picture 14" descr="File, format, type, document, shp icon - Download on Iconfinder">
            <a:extLst>
              <a:ext uri="{FF2B5EF4-FFF2-40B4-BE49-F238E27FC236}">
                <a16:creationId xmlns:a16="http://schemas.microsoft.com/office/drawing/2014/main" id="{6948B9AA-1AB3-4B4C-701C-B463876EB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569" y="5714627"/>
            <a:ext cx="598767" cy="59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97561EF3-DF3E-BDE6-A9C2-D9E20A487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946" y="3643211"/>
            <a:ext cx="671721" cy="56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logopedia10 - Google Earth Logo Png, Transparent Png - kindpng">
            <a:extLst>
              <a:ext uri="{FF2B5EF4-FFF2-40B4-BE49-F238E27FC236}">
                <a16:creationId xmlns:a16="http://schemas.microsoft.com/office/drawing/2014/main" id="{7CC5F3AD-D12D-A111-DB3B-9A8BB7046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32" y="6057069"/>
            <a:ext cx="989335" cy="25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831A4E3-9F7D-1363-665A-9B7B09BCB60B}"/>
              </a:ext>
            </a:extLst>
          </p:cNvPr>
          <p:cNvSpPr/>
          <p:nvPr/>
        </p:nvSpPr>
        <p:spPr>
          <a:xfrm>
            <a:off x="2229275" y="2503333"/>
            <a:ext cx="1361580" cy="2924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Remote </a:t>
            </a:r>
            <a:r>
              <a:rPr lang="en-US" sz="1000" dirty="0" err="1">
                <a:solidFill>
                  <a:schemeClr val="tx1"/>
                </a:solidFill>
              </a:rPr>
              <a:t>sensoring</a:t>
            </a:r>
            <a:r>
              <a:rPr lang="en-US" sz="1000" dirty="0">
                <a:solidFill>
                  <a:schemeClr val="tx1"/>
                </a:solidFill>
              </a:rPr>
              <a:t> data</a:t>
            </a:r>
            <a:endParaRPr lang="fr-FR" sz="1000" dirty="0">
              <a:solidFill>
                <a:schemeClr val="tx1"/>
              </a:solidFill>
            </a:endParaRP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AECAF264-7C49-0AC9-31E3-D1C534965453}"/>
              </a:ext>
            </a:extLst>
          </p:cNvPr>
          <p:cNvCxnSpPr>
            <a:cxnSpLocks/>
          </p:cNvCxnSpPr>
          <p:nvPr/>
        </p:nvCxnSpPr>
        <p:spPr>
          <a:xfrm>
            <a:off x="2304443" y="3970394"/>
            <a:ext cx="124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4A77811-A60F-6CB0-AF9B-ACFDC92666A2}"/>
              </a:ext>
            </a:extLst>
          </p:cNvPr>
          <p:cNvSpPr/>
          <p:nvPr/>
        </p:nvSpPr>
        <p:spPr>
          <a:xfrm>
            <a:off x="2222548" y="3723655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Reanalysis data</a:t>
            </a:r>
            <a:endParaRPr lang="fr-FR" sz="1000" dirty="0">
              <a:solidFill>
                <a:schemeClr val="tx1"/>
              </a:solidFill>
            </a:endParaRP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392D6506-3B49-3C14-5E78-98BCF69FED32}"/>
              </a:ext>
            </a:extLst>
          </p:cNvPr>
          <p:cNvCxnSpPr>
            <a:cxnSpLocks/>
          </p:cNvCxnSpPr>
          <p:nvPr/>
        </p:nvCxnSpPr>
        <p:spPr>
          <a:xfrm>
            <a:off x="2346415" y="5101955"/>
            <a:ext cx="124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B7B40C3-4488-9083-7B72-91BBB57407F6}"/>
              </a:ext>
            </a:extLst>
          </p:cNvPr>
          <p:cNvSpPr/>
          <p:nvPr/>
        </p:nvSpPr>
        <p:spPr>
          <a:xfrm>
            <a:off x="2266592" y="4834229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Reanalysis data</a:t>
            </a:r>
            <a:endParaRPr lang="fr-FR" sz="1000" dirty="0">
              <a:solidFill>
                <a:schemeClr val="tx1"/>
              </a:solidFill>
            </a:endParaRPr>
          </a:p>
        </p:txBody>
      </p:sp>
      <p:pic>
        <p:nvPicPr>
          <p:cNvPr id="50" name="Picture 4" descr="UN News | Global perspective Human stories">
            <a:extLst>
              <a:ext uri="{FF2B5EF4-FFF2-40B4-BE49-F238E27FC236}">
                <a16:creationId xmlns:a16="http://schemas.microsoft.com/office/drawing/2014/main" id="{55F23481-15C5-AFB9-A5D2-BB2CEE78C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204" y="4959502"/>
            <a:ext cx="671721" cy="20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2E6B2458-A70E-9235-7626-A52CB3736CC1}"/>
              </a:ext>
            </a:extLst>
          </p:cNvPr>
          <p:cNvCxnSpPr>
            <a:cxnSpLocks/>
            <a:endCxn id="2062" idx="1"/>
          </p:cNvCxnSpPr>
          <p:nvPr/>
        </p:nvCxnSpPr>
        <p:spPr>
          <a:xfrm>
            <a:off x="2195266" y="6005914"/>
            <a:ext cx="1385303" cy="8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974098EF-5724-E664-2BE4-C287021F6529}"/>
              </a:ext>
            </a:extLst>
          </p:cNvPr>
          <p:cNvSpPr/>
          <p:nvPr/>
        </p:nvSpPr>
        <p:spPr>
          <a:xfrm>
            <a:off x="2193366" y="5842588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Vector drawing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F3B2DE-6615-AA12-22F4-4FBA80FA8518}"/>
              </a:ext>
            </a:extLst>
          </p:cNvPr>
          <p:cNvSpPr/>
          <p:nvPr/>
        </p:nvSpPr>
        <p:spPr>
          <a:xfrm>
            <a:off x="775763" y="6464674"/>
            <a:ext cx="1276750" cy="1362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Personal drawing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520E8BC0-D942-851D-82F4-D0F7BD37D0FB}"/>
              </a:ext>
            </a:extLst>
          </p:cNvPr>
          <p:cNvSpPr/>
          <p:nvPr/>
        </p:nvSpPr>
        <p:spPr>
          <a:xfrm>
            <a:off x="3604586" y="2355011"/>
            <a:ext cx="572219" cy="4164834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38634AAA-A597-25C8-CB97-1BB9415A6B0C}"/>
              </a:ext>
            </a:extLst>
          </p:cNvPr>
          <p:cNvSpPr/>
          <p:nvPr/>
        </p:nvSpPr>
        <p:spPr>
          <a:xfrm>
            <a:off x="5694180" y="3357371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5071FB71-8EFB-2DC2-0227-4F165051168A}"/>
              </a:ext>
            </a:extLst>
          </p:cNvPr>
          <p:cNvSpPr/>
          <p:nvPr/>
        </p:nvSpPr>
        <p:spPr>
          <a:xfrm>
            <a:off x="5784734" y="3051274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cube</a:t>
            </a:r>
            <a:endParaRPr lang="fr-FR" sz="1200" dirty="0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0B58A1AF-F0B3-7978-AF07-21CDA7C0F21C}"/>
              </a:ext>
            </a:extLst>
          </p:cNvPr>
          <p:cNvSpPr/>
          <p:nvPr/>
        </p:nvSpPr>
        <p:spPr>
          <a:xfrm>
            <a:off x="3155859" y="1880071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Raw data</a:t>
            </a:r>
          </a:p>
          <a:p>
            <a:pPr algn="ctr"/>
            <a:r>
              <a:rPr lang="en-US" sz="1200" i="1" dirty="0"/>
              <a:t>raster &amp; vector </a:t>
            </a:r>
            <a:endParaRPr lang="fr-FR" sz="1200" i="1" dirty="0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15E04031-1481-8D82-4D51-B8C2652F0B4D}"/>
              </a:ext>
            </a:extLst>
          </p:cNvPr>
          <p:cNvSpPr/>
          <p:nvPr/>
        </p:nvSpPr>
        <p:spPr>
          <a:xfrm>
            <a:off x="612366" y="1753814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providers</a:t>
            </a:r>
            <a:endParaRPr lang="fr-FR" sz="1200" dirty="0"/>
          </a:p>
        </p:txBody>
      </p:sp>
      <p:pic>
        <p:nvPicPr>
          <p:cNvPr id="62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CC82BAC7-6579-04D2-A39B-3F69F2A44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263" y="3610006"/>
            <a:ext cx="1039372" cy="87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2E4BE191-0AAE-F68F-32C6-7707C955700F}"/>
              </a:ext>
            </a:extLst>
          </p:cNvPr>
          <p:cNvSpPr/>
          <p:nvPr/>
        </p:nvSpPr>
        <p:spPr>
          <a:xfrm>
            <a:off x="8056598" y="2227225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048" name="Rectangle : coins arrondis 2047">
            <a:extLst>
              <a:ext uri="{FF2B5EF4-FFF2-40B4-BE49-F238E27FC236}">
                <a16:creationId xmlns:a16="http://schemas.microsoft.com/office/drawing/2014/main" id="{F7D7F153-337B-FC19-DED1-FFB265C86F26}"/>
              </a:ext>
            </a:extLst>
          </p:cNvPr>
          <p:cNvSpPr/>
          <p:nvPr/>
        </p:nvSpPr>
        <p:spPr>
          <a:xfrm>
            <a:off x="8101994" y="1836328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DataFrame</a:t>
            </a:r>
            <a:endParaRPr lang="fr-FR" sz="1200" dirty="0"/>
          </a:p>
        </p:txBody>
      </p:sp>
      <p:pic>
        <p:nvPicPr>
          <p:cNvPr id="2068" name="Picture 20" descr="Extension de format de fichier csv - Icônes interface gratuites">
            <a:extLst>
              <a:ext uri="{FF2B5EF4-FFF2-40B4-BE49-F238E27FC236}">
                <a16:creationId xmlns:a16="http://schemas.microsoft.com/office/drawing/2014/main" id="{7B2B1465-43DD-2FFB-BDA6-0B4A96A36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850" y="2477819"/>
            <a:ext cx="801680" cy="80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9" name="Rectangle : coins arrondis 2048">
            <a:extLst>
              <a:ext uri="{FF2B5EF4-FFF2-40B4-BE49-F238E27FC236}">
                <a16:creationId xmlns:a16="http://schemas.microsoft.com/office/drawing/2014/main" id="{9F1C451C-B8A4-BBA3-DB57-5EAEBC3E2BAC}"/>
              </a:ext>
            </a:extLst>
          </p:cNvPr>
          <p:cNvSpPr/>
          <p:nvPr/>
        </p:nvSpPr>
        <p:spPr>
          <a:xfrm>
            <a:off x="10340967" y="1791488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</a:t>
            </a:r>
            <a:endParaRPr lang="fr-FR" sz="1200" dirty="0"/>
          </a:p>
        </p:txBody>
      </p:sp>
      <p:sp>
        <p:nvSpPr>
          <p:cNvPr id="2051" name="Rectangle : coins arrondis 2050">
            <a:extLst>
              <a:ext uri="{FF2B5EF4-FFF2-40B4-BE49-F238E27FC236}">
                <a16:creationId xmlns:a16="http://schemas.microsoft.com/office/drawing/2014/main" id="{07F36564-59D8-EFDE-3C64-CDC5F0F673B4}"/>
              </a:ext>
            </a:extLst>
          </p:cNvPr>
          <p:cNvSpPr/>
          <p:nvPr/>
        </p:nvSpPr>
        <p:spPr>
          <a:xfrm>
            <a:off x="10272060" y="2158312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2072" name="Picture 24" descr="Comment Ouvrir Un Fichier PICKLE? Extension De Fichier .PICKLE - File  Extension .PICKLE">
            <a:extLst>
              <a:ext uri="{FF2B5EF4-FFF2-40B4-BE49-F238E27FC236}">
                <a16:creationId xmlns:a16="http://schemas.microsoft.com/office/drawing/2014/main" id="{35A2D578-A2FE-A0FD-4600-9237C4A42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1595" y="2515945"/>
            <a:ext cx="706469" cy="70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Flèche : droite 2054">
            <a:extLst>
              <a:ext uri="{FF2B5EF4-FFF2-40B4-BE49-F238E27FC236}">
                <a16:creationId xmlns:a16="http://schemas.microsoft.com/office/drawing/2014/main" id="{92E4383C-90A7-AD09-41B7-AA85A160A382}"/>
              </a:ext>
            </a:extLst>
          </p:cNvPr>
          <p:cNvSpPr/>
          <p:nvPr/>
        </p:nvSpPr>
        <p:spPr>
          <a:xfrm>
            <a:off x="4326509" y="3990116"/>
            <a:ext cx="1346992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59" name="Connecteur droit 2058">
            <a:extLst>
              <a:ext uri="{FF2B5EF4-FFF2-40B4-BE49-F238E27FC236}">
                <a16:creationId xmlns:a16="http://schemas.microsoft.com/office/drawing/2014/main" id="{5AB542B6-ECA8-3EC3-6112-5AB6F9575510}"/>
              </a:ext>
            </a:extLst>
          </p:cNvPr>
          <p:cNvCxnSpPr>
            <a:cxnSpLocks/>
          </p:cNvCxnSpPr>
          <p:nvPr/>
        </p:nvCxnSpPr>
        <p:spPr>
          <a:xfrm>
            <a:off x="7553530" y="929577"/>
            <a:ext cx="0" cy="5584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1" name="Flèche : droite 2060">
            <a:extLst>
              <a:ext uri="{FF2B5EF4-FFF2-40B4-BE49-F238E27FC236}">
                <a16:creationId xmlns:a16="http://schemas.microsoft.com/office/drawing/2014/main" id="{98789D20-AA77-1FF6-6C9F-C43A832A1D14}"/>
              </a:ext>
            </a:extLst>
          </p:cNvPr>
          <p:cNvSpPr/>
          <p:nvPr/>
        </p:nvSpPr>
        <p:spPr>
          <a:xfrm rot="19272855">
            <a:off x="7092997" y="3272515"/>
            <a:ext cx="1007842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63" name="Flèche : droite 2062">
            <a:extLst>
              <a:ext uri="{FF2B5EF4-FFF2-40B4-BE49-F238E27FC236}">
                <a16:creationId xmlns:a16="http://schemas.microsoft.com/office/drawing/2014/main" id="{628730FF-DB27-B43C-E9AE-671D2F65C834}"/>
              </a:ext>
            </a:extLst>
          </p:cNvPr>
          <p:cNvSpPr/>
          <p:nvPr/>
        </p:nvSpPr>
        <p:spPr>
          <a:xfrm>
            <a:off x="9612007" y="2765297"/>
            <a:ext cx="433810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54CE09E-920C-1268-57F6-C81C069C44F1}"/>
              </a:ext>
            </a:extLst>
          </p:cNvPr>
          <p:cNvSpPr/>
          <p:nvPr/>
        </p:nvSpPr>
        <p:spPr>
          <a:xfrm>
            <a:off x="143730" y="1022033"/>
            <a:ext cx="7288139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cube building</a:t>
            </a:r>
            <a:endParaRPr lang="fr-FR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B4A0C5-7AFB-B7E7-392E-58A655F5A15C}"/>
              </a:ext>
            </a:extLst>
          </p:cNvPr>
          <p:cNvSpPr/>
          <p:nvPr/>
        </p:nvSpPr>
        <p:spPr>
          <a:xfrm>
            <a:off x="7675190" y="1009304"/>
            <a:ext cx="4373080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building</a:t>
            </a:r>
            <a:endParaRPr lang="fr-FR" dirty="0"/>
          </a:p>
        </p:txBody>
      </p:sp>
      <p:sp>
        <p:nvSpPr>
          <p:cNvPr id="41" name="Flèche : courbe vers la gauche 40">
            <a:extLst>
              <a:ext uri="{FF2B5EF4-FFF2-40B4-BE49-F238E27FC236}">
                <a16:creationId xmlns:a16="http://schemas.microsoft.com/office/drawing/2014/main" id="{81B24E84-6CE3-EB50-CF2C-F98CBCEE111F}"/>
              </a:ext>
            </a:extLst>
          </p:cNvPr>
          <p:cNvSpPr/>
          <p:nvPr/>
        </p:nvSpPr>
        <p:spPr>
          <a:xfrm rot="3995193">
            <a:off x="3617338" y="4351491"/>
            <a:ext cx="836949" cy="370895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124A40B-2F3F-3B70-A8E5-91BD9F07E2F3}"/>
              </a:ext>
            </a:extLst>
          </p:cNvPr>
          <p:cNvSpPr/>
          <p:nvPr/>
        </p:nvSpPr>
        <p:spPr>
          <a:xfrm>
            <a:off x="5814090" y="4915303"/>
            <a:ext cx="1305631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1. Define the size</a:t>
            </a:r>
            <a:endParaRPr lang="fr-FR" sz="14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D5465A0-46A8-5618-CA79-9C2678F6577D}"/>
              </a:ext>
            </a:extLst>
          </p:cNvPr>
          <p:cNvSpPr/>
          <p:nvPr/>
        </p:nvSpPr>
        <p:spPr>
          <a:xfrm>
            <a:off x="2767282" y="6438519"/>
            <a:ext cx="1305631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2. Request data</a:t>
            </a:r>
            <a:endParaRPr lang="fr-FR" sz="14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912593E-A555-BF2E-D127-99F799FD572D}"/>
              </a:ext>
            </a:extLst>
          </p:cNvPr>
          <p:cNvSpPr/>
          <p:nvPr/>
        </p:nvSpPr>
        <p:spPr>
          <a:xfrm>
            <a:off x="4281957" y="3509021"/>
            <a:ext cx="1244431" cy="369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3. Merge</a:t>
            </a:r>
            <a:endParaRPr lang="fr-FR" sz="1400" dirty="0"/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18D5C117-3807-F39C-10FA-D7F4081D7AF9}"/>
              </a:ext>
            </a:extLst>
          </p:cNvPr>
          <p:cNvSpPr/>
          <p:nvPr/>
        </p:nvSpPr>
        <p:spPr>
          <a:xfrm rot="7996308">
            <a:off x="8887110" y="4704963"/>
            <a:ext cx="723844" cy="2631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ccolade fermante 4">
            <a:extLst>
              <a:ext uri="{FF2B5EF4-FFF2-40B4-BE49-F238E27FC236}">
                <a16:creationId xmlns:a16="http://schemas.microsoft.com/office/drawing/2014/main" id="{8740640E-9188-9E23-6D52-66235F170D9D}"/>
              </a:ext>
            </a:extLst>
          </p:cNvPr>
          <p:cNvSpPr/>
          <p:nvPr/>
        </p:nvSpPr>
        <p:spPr>
          <a:xfrm rot="5400000">
            <a:off x="9660832" y="2802426"/>
            <a:ext cx="548672" cy="2163835"/>
          </a:xfrm>
          <a:prstGeom prst="rightBrace">
            <a:avLst>
              <a:gd name="adj1" fmla="val 0"/>
              <a:gd name="adj2" fmla="val 4916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49D86389-A789-59D7-2A62-60408FED22F6}"/>
              </a:ext>
            </a:extLst>
          </p:cNvPr>
          <p:cNvSpPr/>
          <p:nvPr/>
        </p:nvSpPr>
        <p:spPr>
          <a:xfrm>
            <a:off x="7836434" y="5461981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1026" name="Picture 2" descr="Data Visualization | Microsoft Power BI">
            <a:extLst>
              <a:ext uri="{FF2B5EF4-FFF2-40B4-BE49-F238E27FC236}">
                <a16:creationId xmlns:a16="http://schemas.microsoft.com/office/drawing/2014/main" id="{4AB106CD-E5D3-4C13-12CD-2552E8C65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349" y="5725228"/>
            <a:ext cx="1310235" cy="68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2AA9DA0A-DCC1-5AFA-91A7-650460902061}"/>
              </a:ext>
            </a:extLst>
          </p:cNvPr>
          <p:cNvSpPr/>
          <p:nvPr/>
        </p:nvSpPr>
        <p:spPr>
          <a:xfrm>
            <a:off x="7960250" y="5130036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Risk Map</a:t>
            </a:r>
            <a:endParaRPr lang="fr-FR" sz="1200" dirty="0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FE6F91D0-30C2-52B3-EF95-6E3EA8A4D9BE}"/>
              </a:ext>
            </a:extLst>
          </p:cNvPr>
          <p:cNvSpPr/>
          <p:nvPr/>
        </p:nvSpPr>
        <p:spPr>
          <a:xfrm>
            <a:off x="10626373" y="5461981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1028" name="Picture 4" descr="Docker: Accelerated, Containerized Application Development">
            <a:extLst>
              <a:ext uri="{FF2B5EF4-FFF2-40B4-BE49-F238E27FC236}">
                <a16:creationId xmlns:a16="http://schemas.microsoft.com/office/drawing/2014/main" id="{FF5ECA6B-D23F-59B6-E5C2-0C886E232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704" y="5714627"/>
            <a:ext cx="903998" cy="90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 AWS | Zend by Perforce">
            <a:extLst>
              <a:ext uri="{FF2B5EF4-FFF2-40B4-BE49-F238E27FC236}">
                <a16:creationId xmlns:a16="http://schemas.microsoft.com/office/drawing/2014/main" id="{962C9311-C7A7-5F14-AB75-75B15626C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5960" y="5478827"/>
            <a:ext cx="824509" cy="54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CD992838-9E14-6C91-EC0C-A85C359B1F33}"/>
              </a:ext>
            </a:extLst>
          </p:cNvPr>
          <p:cNvSpPr/>
          <p:nvPr/>
        </p:nvSpPr>
        <p:spPr>
          <a:xfrm rot="2835448">
            <a:off x="10004451" y="4708564"/>
            <a:ext cx="723844" cy="2631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70A808A2-3A33-D190-DD06-43EEAE78AF00}"/>
              </a:ext>
            </a:extLst>
          </p:cNvPr>
          <p:cNvSpPr/>
          <p:nvPr/>
        </p:nvSpPr>
        <p:spPr>
          <a:xfrm>
            <a:off x="10638215" y="4992297"/>
            <a:ext cx="1186487" cy="4622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Explainable AI</a:t>
            </a:r>
            <a:endParaRPr lang="fr-FR" sz="1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5899E73-E6BF-204D-B433-11F9726AADEB}"/>
              </a:ext>
            </a:extLst>
          </p:cNvPr>
          <p:cNvSpPr/>
          <p:nvPr/>
        </p:nvSpPr>
        <p:spPr>
          <a:xfrm>
            <a:off x="7744803" y="4039563"/>
            <a:ext cx="4373080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  <a:endParaRPr lang="fr-FR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0" name="Zoom de diapositive 29">
                <a:extLst>
                  <a:ext uri="{FF2B5EF4-FFF2-40B4-BE49-F238E27FC236}">
                    <a16:creationId xmlns:a16="http://schemas.microsoft.com/office/drawing/2014/main" id="{0541AE3B-4C12-DF6F-9F07-CA396D95B7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26667525"/>
                  </p:ext>
                </p:extLst>
              </p:nvPr>
            </p:nvGraphicFramePr>
            <p:xfrm>
              <a:off x="9931343" y="6262286"/>
              <a:ext cx="961744" cy="540981"/>
            </p:xfrm>
            <a:graphic>
              <a:graphicData uri="http://schemas.microsoft.com/office/powerpoint/2016/slidezoom">
                <pslz:sldZm>
                  <pslz:sldZmObj sldId="279" cId="625203269">
                    <pslz:zmPr id="{F2C16C42-78D5-4DFD-8470-DAB607905B42}" returnToParent="0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61744" cy="5409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0" name="Zoom de diapositive 29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0541AE3B-4C12-DF6F-9F07-CA396D95B7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931343" y="6262286"/>
                <a:ext cx="961744" cy="54098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6" name="Zoom de diapositive 35">
                <a:extLst>
                  <a:ext uri="{FF2B5EF4-FFF2-40B4-BE49-F238E27FC236}">
                    <a16:creationId xmlns:a16="http://schemas.microsoft.com/office/drawing/2014/main" id="{03C58B9A-A376-1AA5-27A2-FF8F010F2A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75886837"/>
                  </p:ext>
                </p:extLst>
              </p:nvPr>
            </p:nvGraphicFramePr>
            <p:xfrm>
              <a:off x="5917548" y="5461981"/>
              <a:ext cx="1092843" cy="614724"/>
            </p:xfrm>
            <a:graphic>
              <a:graphicData uri="http://schemas.microsoft.com/office/powerpoint/2016/slidezoom">
                <pslz:sldZm>
                  <pslz:sldZmObj sldId="267" cId="3392879658">
                    <pslz:zmPr id="{293E3404-3FC0-4CF8-906F-1747746E28E7}" returnToParent="0" transitionDur="1000">
                      <p166:blipFill xmlns:p166="http://schemas.microsoft.com/office/powerpoint/2016/6/main">
                        <a:blip r:embed="rId2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92843" cy="61472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6" name="Zoom de diapositive 35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03C58B9A-A376-1AA5-27A2-FF8F010F2A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17548" y="5461981"/>
                <a:ext cx="1092843" cy="61472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9" name="Zoom de diapositive 38">
                <a:extLst>
                  <a:ext uri="{FF2B5EF4-FFF2-40B4-BE49-F238E27FC236}">
                    <a16:creationId xmlns:a16="http://schemas.microsoft.com/office/drawing/2014/main" id="{88AB5E0E-22B7-C1F9-D7C2-9C92151420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95284053"/>
                  </p:ext>
                </p:extLst>
              </p:nvPr>
            </p:nvGraphicFramePr>
            <p:xfrm>
              <a:off x="4145982" y="6497921"/>
              <a:ext cx="685618" cy="385660"/>
            </p:xfrm>
            <a:graphic>
              <a:graphicData uri="http://schemas.microsoft.com/office/powerpoint/2016/slidezoom">
                <pslz:sldZm>
                  <pslz:sldZmObj sldId="270" cId="658040418">
                    <pslz:zmPr id="{26AAD4E5-5B3B-409D-976D-8F6375BEA58A}" returnToParent="0" transitionDur="1000">
                      <p166:blipFill xmlns:p166="http://schemas.microsoft.com/office/powerpoint/2016/6/main">
                        <a:blip r:embed="rId2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85618" cy="3856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9" name="Zoom de diapositive 38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88AB5E0E-22B7-C1F9-D7C2-9C92151420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145982" y="6497921"/>
                <a:ext cx="685618" cy="3856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7" name="Zoom de diapositive 46">
                <a:extLst>
                  <a:ext uri="{FF2B5EF4-FFF2-40B4-BE49-F238E27FC236}">
                    <a16:creationId xmlns:a16="http://schemas.microsoft.com/office/drawing/2014/main" id="{763F913E-F052-C24A-1A28-A6CC1518EC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3645937"/>
                  </p:ext>
                </p:extLst>
              </p:nvPr>
            </p:nvGraphicFramePr>
            <p:xfrm>
              <a:off x="4517439" y="3019248"/>
              <a:ext cx="728448" cy="409752"/>
            </p:xfrm>
            <a:graphic>
              <a:graphicData uri="http://schemas.microsoft.com/office/powerpoint/2016/slidezoom">
                <pslz:sldZm>
                  <pslz:sldZmObj sldId="276" cId="2318805286">
                    <pslz:zmPr id="{FA1FA891-D845-4115-B846-A51AB65FFF22}" returnToParent="0" transitionDur="1000">
                      <p166:blipFill xmlns:p166="http://schemas.microsoft.com/office/powerpoint/2016/6/main">
                        <a:blip r:embed="rId2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28448" cy="4097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7" name="Zoom de diapositive 46">
                <a:hlinkClick r:id="rId28" action="ppaction://hlinksldjump"/>
                <a:extLst>
                  <a:ext uri="{FF2B5EF4-FFF2-40B4-BE49-F238E27FC236}">
                    <a16:creationId xmlns:a16="http://schemas.microsoft.com/office/drawing/2014/main" id="{763F913E-F052-C24A-1A28-A6CC1518EC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517439" y="3019248"/>
                <a:ext cx="728448" cy="4097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5122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4263FB-0174-E7AD-F283-F81352BCC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3FBABB-654E-517D-7184-165F46DFF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8640896" cy="2383170"/>
          </a:xfrm>
        </p:spPr>
        <p:txBody>
          <a:bodyPr/>
          <a:lstStyle/>
          <a:p>
            <a:r>
              <a:rPr lang="en-US" b="1" dirty="0"/>
              <a:t>Challenge 1:</a:t>
            </a:r>
            <a:r>
              <a:rPr lang="en-US" dirty="0"/>
              <a:t> </a:t>
            </a:r>
            <a:r>
              <a:rPr lang="en-US" b="1" dirty="0"/>
              <a:t>It’s a lot of data</a:t>
            </a:r>
          </a:p>
          <a:p>
            <a:pPr marL="0" indent="0">
              <a:buNone/>
            </a:pPr>
            <a:r>
              <a:rPr lang="en-US" dirty="0"/>
              <a:t>27 features * cube size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Challenge 2:</a:t>
            </a:r>
            <a:r>
              <a:rPr lang="en-US" dirty="0"/>
              <a:t>  </a:t>
            </a:r>
            <a:r>
              <a:rPr lang="en-US" b="1" dirty="0"/>
              <a:t>we must care of the data integrity </a:t>
            </a:r>
          </a:p>
          <a:p>
            <a:pPr marL="0" indent="0">
              <a:buNone/>
            </a:pPr>
            <a:r>
              <a:rPr lang="en-US" dirty="0"/>
              <a:t>clipping, projection, </a:t>
            </a:r>
            <a:r>
              <a:rPr lang="en-US" dirty="0" err="1"/>
              <a:t>downsampling</a:t>
            </a:r>
            <a:r>
              <a:rPr lang="en-US" dirty="0"/>
              <a:t>, </a:t>
            </a:r>
            <a:r>
              <a:rPr lang="en-US" dirty="0" err="1"/>
              <a:t>upsampling</a:t>
            </a:r>
            <a:r>
              <a:rPr lang="en-US" dirty="0"/>
              <a:t>, </a:t>
            </a:r>
            <a:r>
              <a:rPr lang="en-US" dirty="0" err="1"/>
              <a:t>regridding</a:t>
            </a:r>
            <a:r>
              <a:rPr lang="en-US" dirty="0"/>
              <a:t> or interpolate… A lot of transformation will be needed</a:t>
            </a:r>
            <a:endParaRPr lang="fr-FR" dirty="0"/>
          </a:p>
        </p:txBody>
      </p:sp>
      <p:sp>
        <p:nvSpPr>
          <p:cNvPr id="4" name="Explosion : 8 points 3">
            <a:extLst>
              <a:ext uri="{FF2B5EF4-FFF2-40B4-BE49-F238E27FC236}">
                <a16:creationId xmlns:a16="http://schemas.microsoft.com/office/drawing/2014/main" id="{EF1A0CA2-1539-8C74-BCB1-C215AB56AB7A}"/>
              </a:ext>
            </a:extLst>
          </p:cNvPr>
          <p:cNvSpPr/>
          <p:nvPr/>
        </p:nvSpPr>
        <p:spPr>
          <a:xfrm>
            <a:off x="5918432" y="2113717"/>
            <a:ext cx="3427587" cy="1511985"/>
          </a:xfrm>
          <a:prstGeom prst="irregularSeal1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#data = 6,102,554,094</a:t>
            </a:r>
            <a:endParaRPr lang="fr-FR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C460E478-4977-A22E-31F7-3575959F0EE5}"/>
              </a:ext>
            </a:extLst>
          </p:cNvPr>
          <p:cNvSpPr txBox="1">
            <a:spLocks/>
          </p:cNvSpPr>
          <p:nvPr/>
        </p:nvSpPr>
        <p:spPr>
          <a:xfrm>
            <a:off x="1240015" y="5509036"/>
            <a:ext cx="8640897" cy="9995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Solution: Explanatory data Analysis + features selection BEFORE merging (</a:t>
            </a:r>
            <a:r>
              <a:rPr lang="en-US" b="1" dirty="0">
                <a:hlinkClick r:id="rId2"/>
              </a:rPr>
              <a:t>here</a:t>
            </a:r>
            <a:r>
              <a:rPr lang="en-US" b="1" dirty="0"/>
              <a:t>)</a:t>
            </a:r>
          </a:p>
          <a:p>
            <a:pPr marL="0" indent="0">
              <a:buFont typeface="Wingdings 3" charset="2"/>
              <a:buNone/>
            </a:pPr>
            <a:r>
              <a:rPr lang="en-US" dirty="0"/>
              <a:t>And compare afterward</a:t>
            </a:r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Zoom de diapositive 6">
                <a:extLst>
                  <a:ext uri="{FF2B5EF4-FFF2-40B4-BE49-F238E27FC236}">
                    <a16:creationId xmlns:a16="http://schemas.microsoft.com/office/drawing/2014/main" id="{13C6AA6C-AFB5-2EAD-EDB8-7B5405834C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65166239"/>
                  </p:ext>
                </p:extLst>
              </p:nvPr>
            </p:nvGraphicFramePr>
            <p:xfrm>
              <a:off x="10148588" y="2203854"/>
              <a:ext cx="1940968" cy="1091795"/>
            </p:xfrm>
            <a:graphic>
              <a:graphicData uri="http://schemas.microsoft.com/office/powerpoint/2016/slidezoom">
                <pslz:sldZm>
                  <pslz:sldZmObj sldId="277" cId="3745280067">
                    <pslz:zmPr id="{F28AE45A-4810-4E2E-B8FD-96F53551EE03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40968" cy="1091795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2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Zoom de diapositive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3C6AA6C-AFB5-2EAD-EDB8-7B5405834C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48588" y="2203854"/>
                <a:ext cx="1940968" cy="1091795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Zoom de diapositive 8">
                <a:extLst>
                  <a:ext uri="{FF2B5EF4-FFF2-40B4-BE49-F238E27FC236}">
                    <a16:creationId xmlns:a16="http://schemas.microsoft.com/office/drawing/2014/main" id="{C0EFC82B-675E-A6B7-B352-E542BA2EE4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88584171"/>
                  </p:ext>
                </p:extLst>
              </p:nvPr>
            </p:nvGraphicFramePr>
            <p:xfrm>
              <a:off x="10148588" y="3712576"/>
              <a:ext cx="1940968" cy="1091795"/>
            </p:xfrm>
            <a:graphic>
              <a:graphicData uri="http://schemas.microsoft.com/office/powerpoint/2016/slidezoom">
                <pslz:sldZm>
                  <pslz:sldZmObj sldId="271" cId="1402968871">
                    <pslz:zmPr id="{FBB18BAE-8F5D-4EC5-84AD-63ED78FF6728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40968" cy="1091795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2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Zoom de diapositive 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0EFC82B-675E-A6B7-B352-E542BA2EE4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48588" y="3712576"/>
                <a:ext cx="1940968" cy="1091795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Zoom de diapositive 10">
                <a:extLst>
                  <a:ext uri="{FF2B5EF4-FFF2-40B4-BE49-F238E27FC236}">
                    <a16:creationId xmlns:a16="http://schemas.microsoft.com/office/drawing/2014/main" id="{2FB5864C-74E7-8CC1-FDF4-D8B5DECBC5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20424062"/>
                  </p:ext>
                </p:extLst>
              </p:nvPr>
            </p:nvGraphicFramePr>
            <p:xfrm>
              <a:off x="10148588" y="5221297"/>
              <a:ext cx="1940968" cy="1091795"/>
            </p:xfrm>
            <a:graphic>
              <a:graphicData uri="http://schemas.microsoft.com/office/powerpoint/2016/slidezoom">
                <pslz:sldZm>
                  <pslz:sldZmObj sldId="278" cId="3082128808">
                    <pslz:zmPr id="{AA85B9D2-672F-40BB-9D33-0002805F79E7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40968" cy="1091795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2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Zoom de diapositive 10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2FB5864C-74E7-8CC1-FDF4-D8B5DECBC5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48588" y="5221297"/>
                <a:ext cx="1940968" cy="1091795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6977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E47E09-C589-F3A8-F150-3E5ACF976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Pre-</a:t>
            </a:r>
            <a:r>
              <a:rPr lang="fr-FR" dirty="0" err="1"/>
              <a:t>processing</a:t>
            </a:r>
            <a:r>
              <a:rPr lang="fr-FR" dirty="0"/>
              <a:t>: </a:t>
            </a:r>
            <a:r>
              <a:rPr lang="fr-FR" dirty="0" err="1"/>
              <a:t>dynamic</a:t>
            </a:r>
            <a:r>
              <a:rPr lang="fr-FR" dirty="0"/>
              <a:t> variable</a:t>
            </a:r>
            <a:endParaRPr lang="it-IT" dirty="0"/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2ACB93A9-97E8-9969-6AD5-89395BE12D2A}"/>
              </a:ext>
            </a:extLst>
          </p:cNvPr>
          <p:cNvSpPr/>
          <p:nvPr/>
        </p:nvSpPr>
        <p:spPr>
          <a:xfrm>
            <a:off x="4752287" y="5961094"/>
            <a:ext cx="465171" cy="300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Bulle narrative : rectangle à coins arrondis 6">
            <a:extLst>
              <a:ext uri="{FF2B5EF4-FFF2-40B4-BE49-F238E27FC236}">
                <a16:creationId xmlns:a16="http://schemas.microsoft.com/office/drawing/2014/main" id="{C7C9A3DC-AD29-E751-4F11-5871A891267F}"/>
              </a:ext>
            </a:extLst>
          </p:cNvPr>
          <p:cNvSpPr/>
          <p:nvPr/>
        </p:nvSpPr>
        <p:spPr>
          <a:xfrm>
            <a:off x="1236283" y="5532931"/>
            <a:ext cx="1782700" cy="728480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Dynamic variables</a:t>
            </a:r>
            <a:endParaRPr lang="fr-FR" dirty="0"/>
          </a:p>
        </p:txBody>
      </p:sp>
      <p:sp>
        <p:nvSpPr>
          <p:cNvPr id="8" name="Bulle narrative : rectangle à coins arrondis 7">
            <a:extLst>
              <a:ext uri="{FF2B5EF4-FFF2-40B4-BE49-F238E27FC236}">
                <a16:creationId xmlns:a16="http://schemas.microsoft.com/office/drawing/2014/main" id="{6C790D3F-F6DD-DDEA-A846-9D664C0D4FAC}"/>
              </a:ext>
            </a:extLst>
          </p:cNvPr>
          <p:cNvSpPr/>
          <p:nvPr/>
        </p:nvSpPr>
        <p:spPr>
          <a:xfrm>
            <a:off x="6855202" y="5532931"/>
            <a:ext cx="2923987" cy="728480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Dynamic variables – last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10 days mean</a:t>
            </a:r>
            <a:endParaRPr lang="fr-FR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9046543C-CDFD-8BD6-81FC-C9C02BF107B1}"/>
              </a:ext>
            </a:extLst>
          </p:cNvPr>
          <p:cNvSpPr txBox="1">
            <a:spLocks/>
          </p:cNvSpPr>
          <p:nvPr/>
        </p:nvSpPr>
        <p:spPr>
          <a:xfrm>
            <a:off x="4487028" y="5585274"/>
            <a:ext cx="2923987" cy="623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rolling</a:t>
            </a:r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</a:t>
            </a: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019D80BB-97B5-F404-B83A-9714DA232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2"/>
          <a:stretch/>
        </p:blipFill>
        <p:spPr bwMode="auto">
          <a:xfrm>
            <a:off x="981140" y="2603500"/>
            <a:ext cx="2262391" cy="292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B0EAC38D-B06F-87BD-F5FC-C7686D8C09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2"/>
          <a:stretch/>
        </p:blipFill>
        <p:spPr bwMode="auto">
          <a:xfrm>
            <a:off x="6505640" y="2603500"/>
            <a:ext cx="2262391" cy="292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C264D8B4-E107-C2A7-65A4-378BB16FE433}"/>
              </a:ext>
            </a:extLst>
          </p:cNvPr>
          <p:cNvSpPr/>
          <p:nvPr/>
        </p:nvSpPr>
        <p:spPr>
          <a:xfrm>
            <a:off x="3362373" y="2603500"/>
            <a:ext cx="2262391" cy="2031253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69612A9-645D-992C-676B-D9EB3EC0B92E}"/>
              </a:ext>
            </a:extLst>
          </p:cNvPr>
          <p:cNvSpPr txBox="1"/>
          <p:nvPr/>
        </p:nvSpPr>
        <p:spPr>
          <a:xfrm>
            <a:off x="3457637" y="2828836"/>
            <a:ext cx="2262391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ET_500m</a:t>
            </a:r>
            <a:endParaRPr lang="it-IT" sz="1100" dirty="0">
              <a:latin typeface="JetBrains Mono" panose="02000009000000000000" pitchFamily="49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Fpar_500m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u10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v10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t2m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 err="1">
                <a:effectLst/>
                <a:latin typeface="JetBrains Mono" panose="02000009000000000000" pitchFamily="49" charset="0"/>
              </a:rPr>
              <a:t>tp</a:t>
            </a:r>
            <a:endParaRPr lang="it-IT" sz="1100" b="0" i="0" dirty="0">
              <a:effectLst/>
              <a:latin typeface="JetBrains Mono" panose="02000009000000000000" pitchFamily="49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LST_Day_1km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LST_Night_1km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_1_km_16_days_EVI</a:t>
            </a:r>
            <a:endParaRPr lang="it-IT" sz="1100" dirty="0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13793116-11D0-EBF4-AA30-3E99026C3EA1}"/>
              </a:ext>
            </a:extLst>
          </p:cNvPr>
          <p:cNvSpPr/>
          <p:nvPr/>
        </p:nvSpPr>
        <p:spPr>
          <a:xfrm>
            <a:off x="8965318" y="2603497"/>
            <a:ext cx="2262391" cy="2031253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217921B-0564-997E-DA32-A27F4F69F55A}"/>
              </a:ext>
            </a:extLst>
          </p:cNvPr>
          <p:cNvSpPr txBox="1"/>
          <p:nvPr/>
        </p:nvSpPr>
        <p:spPr>
          <a:xfrm>
            <a:off x="9060582" y="2828833"/>
            <a:ext cx="2262391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ET_500m_mean</a:t>
            </a:r>
            <a:endParaRPr lang="it-IT" sz="1100" dirty="0">
              <a:latin typeface="JetBrains Mono" panose="02000009000000000000" pitchFamily="49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Fpar_500m_mean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u10_mean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v10_mean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t2m_mean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 err="1">
                <a:effectLst/>
                <a:latin typeface="JetBrains Mono" panose="02000009000000000000" pitchFamily="49" charset="0"/>
              </a:rPr>
              <a:t>tp_mean</a:t>
            </a:r>
            <a:endParaRPr lang="it-IT" sz="1100" b="0" i="0" dirty="0">
              <a:effectLst/>
              <a:latin typeface="JetBrains Mono" panose="02000009000000000000" pitchFamily="49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LST_Day_1km_mean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LST_Night_1km_mean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_1_km_16_days_EVI_mean</a:t>
            </a:r>
            <a:endParaRPr lang="it-IT" sz="1100" dirty="0"/>
          </a:p>
        </p:txBody>
      </p:sp>
    </p:spTree>
    <p:extLst>
      <p:ext uri="{BB962C8B-B14F-4D97-AF65-F5344CB8AC3E}">
        <p14:creationId xmlns:p14="http://schemas.microsoft.com/office/powerpoint/2010/main" val="437847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E47E09-C589-F3A8-F150-3E5ACF976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</a:t>
            </a:r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5F582ECB-3E3F-700E-6614-A3B81C176A4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569178" y="2651567"/>
          <a:ext cx="5848989" cy="26972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124">
                  <a:extLst>
                    <a:ext uri="{9D8B030D-6E8A-4147-A177-3AD203B41FA5}">
                      <a16:colId xmlns:a16="http://schemas.microsoft.com/office/drawing/2014/main" val="529735112"/>
                    </a:ext>
                  </a:extLst>
                </a:gridCol>
                <a:gridCol w="613741">
                  <a:extLst>
                    <a:ext uri="{9D8B030D-6E8A-4147-A177-3AD203B41FA5}">
                      <a16:colId xmlns:a16="http://schemas.microsoft.com/office/drawing/2014/main" val="388578180"/>
                    </a:ext>
                  </a:extLst>
                </a:gridCol>
                <a:gridCol w="643447">
                  <a:extLst>
                    <a:ext uri="{9D8B030D-6E8A-4147-A177-3AD203B41FA5}">
                      <a16:colId xmlns:a16="http://schemas.microsoft.com/office/drawing/2014/main" val="3294233819"/>
                    </a:ext>
                  </a:extLst>
                </a:gridCol>
                <a:gridCol w="884739">
                  <a:extLst>
                    <a:ext uri="{9D8B030D-6E8A-4147-A177-3AD203B41FA5}">
                      <a16:colId xmlns:a16="http://schemas.microsoft.com/office/drawing/2014/main" val="1740885379"/>
                    </a:ext>
                  </a:extLst>
                </a:gridCol>
                <a:gridCol w="825311">
                  <a:extLst>
                    <a:ext uri="{9D8B030D-6E8A-4147-A177-3AD203B41FA5}">
                      <a16:colId xmlns:a16="http://schemas.microsoft.com/office/drawing/2014/main" val="851313456"/>
                    </a:ext>
                  </a:extLst>
                </a:gridCol>
                <a:gridCol w="961189">
                  <a:extLst>
                    <a:ext uri="{9D8B030D-6E8A-4147-A177-3AD203B41FA5}">
                      <a16:colId xmlns:a16="http://schemas.microsoft.com/office/drawing/2014/main" val="1292780764"/>
                    </a:ext>
                  </a:extLst>
                </a:gridCol>
                <a:gridCol w="322730">
                  <a:extLst>
                    <a:ext uri="{9D8B030D-6E8A-4147-A177-3AD203B41FA5}">
                      <a16:colId xmlns:a16="http://schemas.microsoft.com/office/drawing/2014/main" val="1504222599"/>
                    </a:ext>
                  </a:extLst>
                </a:gridCol>
                <a:gridCol w="866708">
                  <a:extLst>
                    <a:ext uri="{9D8B030D-6E8A-4147-A177-3AD203B41FA5}">
                      <a16:colId xmlns:a16="http://schemas.microsoft.com/office/drawing/2014/main" val="3514290077"/>
                    </a:ext>
                  </a:extLst>
                </a:gridCol>
              </a:tblGrid>
              <a:tr h="570688"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it-IT" sz="12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density</a:t>
                      </a:r>
                      <a:endParaRPr lang="it-IT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it-IT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U10_mean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it-IT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FireMask</a:t>
                      </a:r>
                      <a:endParaRPr lang="it-IT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49847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200" dirty="0"/>
                        <a:t>0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x</a:t>
                      </a:r>
                      <a:r>
                        <a:rPr lang="fr-FR" sz="1200" baseline="-25000" dirty="0"/>
                        <a:t>0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y</a:t>
                      </a:r>
                      <a:r>
                        <a:rPr lang="fr-FR" sz="1200" baseline="-25000" dirty="0"/>
                        <a:t>0</a:t>
                      </a:r>
                      <a:endParaRPr lang="it-IT" sz="1200" dirty="0"/>
                    </a:p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time</a:t>
                      </a:r>
                      <a:r>
                        <a:rPr lang="fr-FR" sz="1200" baseline="-25000" dirty="0"/>
                        <a:t>0</a:t>
                      </a:r>
                      <a:endParaRPr lang="it-IT" sz="1200" dirty="0"/>
                    </a:p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112.735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it-IT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0.493079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1</a:t>
                      </a:r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087374"/>
                  </a:ext>
                </a:extLst>
              </a:tr>
              <a:tr h="375099">
                <a:tc>
                  <a:txBody>
                    <a:bodyPr/>
                    <a:lstStyle/>
                    <a:p>
                      <a:r>
                        <a:rPr lang="fr-FR" sz="1200" dirty="0"/>
                        <a:t>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x</a:t>
                      </a:r>
                      <a:r>
                        <a:rPr lang="fr-FR" sz="1200" baseline="-25000" dirty="0"/>
                        <a:t>0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y</a:t>
                      </a:r>
                      <a:r>
                        <a:rPr lang="fr-FR" sz="1200" baseline="-25000" dirty="0"/>
                        <a:t>0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time</a:t>
                      </a:r>
                      <a:r>
                        <a:rPr lang="fr-FR" sz="1200" baseline="-25000" dirty="0"/>
                        <a:t>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112.735</a:t>
                      </a:r>
                    </a:p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0.382728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1</a:t>
                      </a:r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360578"/>
                  </a:ext>
                </a:extLst>
              </a:tr>
              <a:tr h="418834">
                <a:tc>
                  <a:txBody>
                    <a:bodyPr/>
                    <a:lstStyle/>
                    <a:p>
                      <a:r>
                        <a:rPr lang="fr-FR" sz="1200" dirty="0"/>
                        <a:t>2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x</a:t>
                      </a:r>
                      <a:r>
                        <a:rPr lang="fr-FR" sz="1200" baseline="-25000" dirty="0"/>
                        <a:t>0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y</a:t>
                      </a:r>
                      <a:r>
                        <a:rPr lang="fr-FR" sz="1200" baseline="-25000" dirty="0"/>
                        <a:t>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time</a:t>
                      </a:r>
                      <a:r>
                        <a:rPr lang="fr-FR" sz="1200" baseline="-25000" dirty="0"/>
                        <a:t>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112.735</a:t>
                      </a:r>
                    </a:p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0.113627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1</a:t>
                      </a:r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920148"/>
                  </a:ext>
                </a:extLst>
              </a:tr>
              <a:tr h="377499">
                <a:tc>
                  <a:txBody>
                    <a:bodyPr/>
                    <a:lstStyle/>
                    <a:p>
                      <a:r>
                        <a:rPr lang="fr-FR" sz="1200" dirty="0"/>
                        <a:t>…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785156"/>
                  </a:ext>
                </a:extLst>
              </a:tr>
              <a:tr h="377499">
                <a:tc>
                  <a:txBody>
                    <a:bodyPr/>
                    <a:lstStyle/>
                    <a:p>
                      <a:r>
                        <a:rPr lang="fr-FR" sz="1200" dirty="0"/>
                        <a:t>29181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x</a:t>
                      </a:r>
                      <a:r>
                        <a:rPr lang="fr-FR" sz="1200" baseline="-25000" dirty="0"/>
                        <a:t>29181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y</a:t>
                      </a:r>
                      <a:r>
                        <a:rPr lang="fr-FR" sz="1200" baseline="-25000" dirty="0"/>
                        <a:t>29181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time</a:t>
                      </a:r>
                      <a:r>
                        <a:rPr lang="fr-FR" sz="1200" baseline="-25000" dirty="0"/>
                        <a:t>29181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3.482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0.301766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0</a:t>
                      </a:r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0887804"/>
                  </a:ext>
                </a:extLst>
              </a:tr>
            </a:tbl>
          </a:graphicData>
        </a:graphic>
      </p:graphicFrame>
      <p:pic>
        <p:nvPicPr>
          <p:cNvPr id="4" name="Picture 16">
            <a:extLst>
              <a:ext uri="{FF2B5EF4-FFF2-40B4-BE49-F238E27FC236}">
                <a16:creationId xmlns:a16="http://schemas.microsoft.com/office/drawing/2014/main" id="{BBFC6836-BCA0-78DB-538E-D90425DFA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2"/>
          <a:stretch/>
        </p:blipFill>
        <p:spPr bwMode="auto">
          <a:xfrm>
            <a:off x="773832" y="2608693"/>
            <a:ext cx="2262391" cy="292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2ACB93A9-97E8-9969-6AD5-89395BE12D2A}"/>
              </a:ext>
            </a:extLst>
          </p:cNvPr>
          <p:cNvSpPr/>
          <p:nvPr/>
        </p:nvSpPr>
        <p:spPr>
          <a:xfrm>
            <a:off x="4279135" y="5961094"/>
            <a:ext cx="465171" cy="300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Bulle narrative : rectangle à coins arrondis 6">
            <a:extLst>
              <a:ext uri="{FF2B5EF4-FFF2-40B4-BE49-F238E27FC236}">
                <a16:creationId xmlns:a16="http://schemas.microsoft.com/office/drawing/2014/main" id="{C7C9A3DC-AD29-E751-4F11-5871A891267F}"/>
              </a:ext>
            </a:extLst>
          </p:cNvPr>
          <p:cNvSpPr/>
          <p:nvPr/>
        </p:nvSpPr>
        <p:spPr>
          <a:xfrm>
            <a:off x="1253523" y="5532931"/>
            <a:ext cx="1782700" cy="728480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Data cube</a:t>
            </a:r>
            <a:endParaRPr lang="fr-FR" dirty="0"/>
          </a:p>
        </p:txBody>
      </p:sp>
      <p:sp>
        <p:nvSpPr>
          <p:cNvPr id="8" name="Bulle narrative : rectangle à coins arrondis 7">
            <a:extLst>
              <a:ext uri="{FF2B5EF4-FFF2-40B4-BE49-F238E27FC236}">
                <a16:creationId xmlns:a16="http://schemas.microsoft.com/office/drawing/2014/main" id="{6C790D3F-F6DD-DDEA-A846-9D664C0D4FAC}"/>
              </a:ext>
            </a:extLst>
          </p:cNvPr>
          <p:cNvSpPr/>
          <p:nvPr/>
        </p:nvSpPr>
        <p:spPr>
          <a:xfrm>
            <a:off x="7285508" y="5532931"/>
            <a:ext cx="2844609" cy="728480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Multi-index, balanced</a:t>
            </a:r>
          </a:p>
          <a:p>
            <a:pPr algn="ctr"/>
            <a:r>
              <a:rPr lang="en-US" dirty="0" err="1">
                <a:solidFill>
                  <a:srgbClr val="C00000"/>
                </a:solidFill>
              </a:rPr>
              <a:t>dataframe</a:t>
            </a:r>
            <a:endParaRPr lang="fr-FR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9046543C-CDFD-8BD6-81FC-C9C02BF107B1}"/>
              </a:ext>
            </a:extLst>
          </p:cNvPr>
          <p:cNvSpPr txBox="1">
            <a:spLocks/>
          </p:cNvSpPr>
          <p:nvPr/>
        </p:nvSpPr>
        <p:spPr>
          <a:xfrm>
            <a:off x="3515914" y="5530787"/>
            <a:ext cx="2923987" cy="623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to_dataframe</a:t>
            </a:r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615277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12E17E-6777-1389-E9F4-78F330DE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Model </a:t>
            </a:r>
            <a:r>
              <a:rPr lang="it-IT" dirty="0" err="1"/>
              <a:t>selction</a:t>
            </a:r>
            <a:r>
              <a:rPr lang="it-IT" dirty="0"/>
              <a:t>: Cross </a:t>
            </a:r>
            <a:r>
              <a:rPr lang="it-IT" dirty="0" err="1"/>
              <a:t>Validation</a:t>
            </a:r>
            <a:endParaRPr lang="it-IT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B883C227-C00E-AF22-A261-67ED734DE64B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2"/>
          <a:srcRect t="12499" b="12499"/>
          <a:stretch/>
        </p:blipFill>
        <p:spPr>
          <a:xfrm>
            <a:off x="5983729" y="3255387"/>
            <a:ext cx="1413124" cy="8316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14F65ADC-459F-5247-7282-9BB5208D79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96222" y="2669277"/>
            <a:ext cx="3050438" cy="2812072"/>
          </a:xfrm>
        </p:spPr>
        <p:txBody>
          <a:bodyPr/>
          <a:lstStyle/>
          <a:p>
            <a:pPr marL="742950" lvl="1" indent="-285750">
              <a:buFont typeface="Wingdings 3" charset="2"/>
              <a:buChar char=""/>
            </a:pPr>
            <a:r>
              <a:rPr lang="en-US" sz="1800" b="0" dirty="0"/>
              <a:t>Logistic regression</a:t>
            </a:r>
          </a:p>
          <a:p>
            <a:pPr marL="742950" lvl="1" indent="-285750">
              <a:buFont typeface="Wingdings 3" charset="2"/>
              <a:buChar char=""/>
            </a:pPr>
            <a:r>
              <a:rPr lang="en-US" sz="1800" b="0" dirty="0"/>
              <a:t>k-nearest neighbors</a:t>
            </a:r>
          </a:p>
          <a:p>
            <a:pPr marL="742950" lvl="1" indent="-285750">
              <a:buFont typeface="Wingdings 3" charset="2"/>
              <a:buChar char=""/>
            </a:pPr>
            <a:r>
              <a:rPr lang="en-US" sz="1800" b="0" dirty="0"/>
              <a:t>Random forest</a:t>
            </a:r>
          </a:p>
          <a:p>
            <a:pPr marL="742950" lvl="1" indent="-285750">
              <a:buFont typeface="Wingdings 3" charset="2"/>
              <a:buChar char=""/>
            </a:pPr>
            <a:r>
              <a:rPr lang="en-US" sz="1800" b="0" dirty="0" err="1"/>
              <a:t>XGBClassifier</a:t>
            </a:r>
            <a:endParaRPr lang="en-US" sz="1800" b="0" dirty="0"/>
          </a:p>
          <a:p>
            <a:pPr marL="742950" lvl="1" indent="-285750">
              <a:buFont typeface="Wingdings 3" charset="2"/>
              <a:buChar char=""/>
            </a:pPr>
            <a:r>
              <a:rPr lang="en-US" sz="1800" b="0" dirty="0" err="1"/>
              <a:t>LightGBM</a:t>
            </a:r>
            <a:endParaRPr lang="it-IT" sz="1800" b="0" dirty="0"/>
          </a:p>
        </p:txBody>
      </p:sp>
      <p:pic>
        <p:nvPicPr>
          <p:cNvPr id="18" name="Espace réservé pour une image  17">
            <a:extLst>
              <a:ext uri="{FF2B5EF4-FFF2-40B4-BE49-F238E27FC236}">
                <a16:creationId xmlns:a16="http://schemas.microsoft.com/office/drawing/2014/main" id="{4FFF67C2-FF38-88B7-6864-9E760B8B4DEA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3"/>
          <a:srcRect t="10370" b="10370"/>
          <a:stretch/>
        </p:blipFill>
        <p:spPr>
          <a:xfrm>
            <a:off x="4610485" y="3828599"/>
            <a:ext cx="1207365" cy="8316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36D8281-67CB-C5DD-BCF5-DBB6FF2F9826}"/>
              </a:ext>
            </a:extLst>
          </p:cNvPr>
          <p:cNvPicPr>
            <a:picLocks noGrp="1" noChangeAspect="1" noChangeArrowheads="1"/>
          </p:cNvPicPr>
          <p:nvPr>
            <p:ph type="pic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4" r="4414"/>
          <a:stretch>
            <a:fillRect/>
          </a:stretch>
        </p:blipFill>
        <p:spPr bwMode="auto">
          <a:xfrm>
            <a:off x="5983729" y="4553849"/>
            <a:ext cx="1413124" cy="8275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FBEA184-5941-F5C7-F0BF-FAC462FB0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122" y="5366217"/>
            <a:ext cx="1682731" cy="5995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3CEB4FE8-39EE-1EA9-D93F-A8AF2A40F1FC}"/>
              </a:ext>
            </a:extLst>
          </p:cNvPr>
          <p:cNvSpPr txBox="1">
            <a:spLocks/>
          </p:cNvSpPr>
          <p:nvPr/>
        </p:nvSpPr>
        <p:spPr>
          <a:xfrm>
            <a:off x="8665468" y="2317498"/>
            <a:ext cx="3050438" cy="8801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0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10-fold Cross Validation</a:t>
            </a:r>
          </a:p>
        </p:txBody>
      </p:sp>
      <p:pic>
        <p:nvPicPr>
          <p:cNvPr id="1028" name="Picture 4" descr="Nested Cross-Validation &amp; Cross-Validation Series - Part 1 - Phyo Phyo Kyaw  Zin">
            <a:extLst>
              <a:ext uri="{FF2B5EF4-FFF2-40B4-BE49-F238E27FC236}">
                <a16:creationId xmlns:a16="http://schemas.microsoft.com/office/drawing/2014/main" id="{525654A4-FFAE-29BF-7158-0FD4BF6978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39"/>
          <a:stretch/>
        </p:blipFill>
        <p:spPr bwMode="auto">
          <a:xfrm>
            <a:off x="7912010" y="3197618"/>
            <a:ext cx="4008714" cy="271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B3D086F-0543-B8A5-4218-AF85616408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3122" y="2580440"/>
            <a:ext cx="1053711" cy="10183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502089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le d’ions">
  <a:themeElements>
    <a:clrScheme name="Ion Boardroom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webextensions/webextension1.xml><?xml version="1.0" encoding="utf-8"?>
<we:webextension xmlns:we="http://schemas.microsoft.com/office/webextensions/webextension/2010/11" id="{C2865380-D4AD-49F2-A691-59A3A5B2971C}">
  <we:reference id="wa200003233" version="2.0.0.3" store="fr-FR" storeType="OMEX"/>
  <we:alternateReferences>
    <we:reference id="WA200003233" version="2.0.0.3" store="WA200003233" storeType="OMEX"/>
  </we:alternateReferences>
  <we:properties>
    <we:property name="backgroundColor" value="&quot;rgb(255,255,255)&quot;"/>
    <we:property name="bookmark" value="&quot;H4sIAAAAAAAAA4VSQW6DMBD8SuUzqgwETHpsr1UUNVUuUQ5rvEVuHNsyS5Q0yt9rA1IOVZUD4B2PZ8a7XJnSvTdwWcER2Qvb6M4iPdUsY3ZCXp07HCEclIBlJbiSueRcCS6XLY8s50k727OXKyMIHdJW9wOYJBfB3T5jYMwaulR9gekxYx5D7ywY/YMTOW5RGPCWMTx74wIkyQ0BYZI9RXqsY5T8uYyO0JI+4QZbmtAP9C7QXNeqliJvK1FJ2S44Iq+aeKafdseYj/nJdAz25iyBtjFAwhqQqLBdFFDkyHkuG84T3mvbmfkq97OfF5/aJ+f2reCkOyAXUs/kd3RPmrdbvDSoggsseYmyrguO8Vk+1CU8k3Tnv2o5iEJixUtZCKUWUjbF45T/qI2Cd4QdMU44LdxAvYcW12BjvbsyH1wcK2kceXGMYBWqeR3S910Thsl6C2ZIruP/wEabfXr9At5hcRSNAgAA&quot;"/>
    <we:property name="creatorSessionId" value="&quot;bad5f06e-b95d-4ba4-9c7f-577f5107b31f&quot;"/>
    <we:property name="creatorTenantId" value="&quot;e5d15069-41a2-48be-a3f3-d7f52db16425&quot;"/>
    <we:property name="creatorUserId" value="&quot;10032001E7F95741&quot;"/>
    <we:property name="datasetId" value="&quot;83dbad8b-138a-43c6-93f9-47510e967637&quot;"/>
    <we:property name="embedUrl" value="&quot;/reportEmbed?reportId=33d92b46-ddb0-42f6-a365-708f3ab98f2e&amp;groupId=a8e742f6-1c11-4e5d-941d-98d16dad1e28&amp;w=2&amp;config=eyJjbHVzdGVyVXJsIjoiaHR0cHM6Ly9XQUJJLUVVUk9QRS1OT1JUSC1CLXJlZGlyZWN0LmFuYWx5c2lzLndpbmRvd3MubmV0IiwiZW1iZWRGZWF0dXJlcyI6eyJtb2Rlcm5FbWJlZCI6dHJ1ZSwidXNhZ2VNZXRyaWNzVk5leHQiOnRydWUsInNraXBRdWVyeURhdGFTYWFTRW1iZWQiOnRydWUsInNraXBRdWVyeURhdGFQYWFTRW1iZWQiOnRydWUsInNraXBRdWVyeURhdGFFeHBvcnRUbyI6dHJ1ZX19&amp;disableSensitivityBanner=true&quot;"/>
    <we:property name="initialStateBookmark" value="&quot;H4sIAAAAAAAAA4VSy27CMBD8lcrnqHICJGlvtOqJ8hBUXBCq1sk2cjF25GwQFPHvXSdIHKqKgx873p0Ze30WpW5qA6cZ7FE8i5WuLNJDKiJhe+RlPp9Mx8vJ52w8fWPY1aSdbcTzWRD4CmmtmxZMqGdws40EGLOAKkRfYBqMRI2+cRaM/sE+mY/It3iJBB5r4zwEyhUBYaA9cDrHrB0/DlgRCtIHXGFBPbrE2nm6xmmZqiwuRtlIqWIoEeUo55qmP+1s3s8Pop2xV2cJtGUDActBYYnFMIEkRiljlUsZ8Ebbylyvcqv9ONXhvZRzuz343QwOugJyPryZ+mb1wHm58KWhTGSGAzlAlaaJRB5Pd3kJj6Tc8S9bDFmicCQHKsnKcqhUntx3+Q9bR3hDxB65w2HjWmpqKHABluPNWdTecVtJY5fHbQRbYnnd+7C+a0LfS6/BtEG1+w+iE2E3Whm8UxB+iehsbcP0CwPqT7auAgAA&quot;"/>
    <we:property name="isFiltersActionButtonVisible" value="true"/>
    <we:property name="pageDisplayName" value="&quot;Navigation&quot;"/>
    <we:property name="pageName" value="&quot;ReportSection6d6b71c575bbc40ee058&quot;"/>
    <we:property name="reportEmbeddedTime" value="&quot;2022-12-08T21:12:00.428Z&quot;"/>
    <we:property name="reportName" value="&quot;powerbi_model&quot;"/>
    <we:property name="reportState" value="&quot;CONNECTED&quot;"/>
    <we:property name="reportUrl" value="&quot;/groups/a8e742f6-1c11-4e5d-941d-98d16dad1e28/reports/33d92b46-ddb0-42f6-a365-708f3ab98f2e/ReportSection6d6b71c575bbc40ee058?bookmarkGuid=ca742aaf-91aa-4b5f-bd2e-3f7dc01dfb80&amp;bookmarkUsage=1&amp;ctid=e5d15069-41a2-48be-a3f3-d7f52db16425&amp;fromEntryPoint=export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TM02900722[[fn=Salle Ion]]</Template>
  <TotalTime>1617</TotalTime>
  <Words>1814</Words>
  <Application>Microsoft Office PowerPoint</Application>
  <PresentationFormat>Grand écran</PresentationFormat>
  <Paragraphs>317</Paragraphs>
  <Slides>26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Century Gothic</vt:lpstr>
      <vt:lpstr>Courier New</vt:lpstr>
      <vt:lpstr>JetBrains Mono</vt:lpstr>
      <vt:lpstr>Montserrat</vt:lpstr>
      <vt:lpstr>Open Sans</vt:lpstr>
      <vt:lpstr>Wingdings 3</vt:lpstr>
      <vt:lpstr>Salle d’ions</vt:lpstr>
      <vt:lpstr>Wildfire forecast A geospatial data science project</vt:lpstr>
      <vt:lpstr>Why should we care ?</vt:lpstr>
      <vt:lpstr>How to start ? Literature reviews and benchmark</vt:lpstr>
      <vt:lpstr>Goal</vt:lpstr>
      <vt:lpstr>Data pipeline</vt:lpstr>
      <vt:lpstr>Challenges</vt:lpstr>
      <vt:lpstr>Pre-processing: dynamic variable</vt:lpstr>
      <vt:lpstr>Pre-processing</vt:lpstr>
      <vt:lpstr>Model selction: Cross Validation</vt:lpstr>
      <vt:lpstr>Model selction: Cross Validation</vt:lpstr>
      <vt:lpstr>Fitting  and tuning the LightGBM model</vt:lpstr>
      <vt:lpstr>ExplainerDashboard Deployement</vt:lpstr>
      <vt:lpstr>Présentation PowerPoint</vt:lpstr>
      <vt:lpstr>Conclusion</vt:lpstr>
      <vt:lpstr>Index slide: natural and anthrologic causes</vt:lpstr>
      <vt:lpstr>Litterature reviews</vt:lpstr>
      <vt:lpstr>Literature reviews</vt:lpstr>
      <vt:lpstr>Data cube: define the size</vt:lpstr>
      <vt:lpstr>Collect data</vt:lpstr>
      <vt:lpstr>Datacube creation: python script flow</vt:lpstr>
      <vt:lpstr>Defining the Area Of Interest</vt:lpstr>
      <vt:lpstr>Defining the projection</vt:lpstr>
      <vt:lpstr>Features selection</vt:lpstr>
      <vt:lpstr>References</vt:lpstr>
      <vt:lpstr>Reference</vt:lpstr>
      <vt:lpstr>Manipulating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Wildfire forecast</dc:title>
  <dc:creator>Quentin Voituron</dc:creator>
  <cp:lastModifiedBy>Quentin Voituron</cp:lastModifiedBy>
  <cp:revision>43</cp:revision>
  <dcterms:created xsi:type="dcterms:W3CDTF">2022-11-01T20:19:40Z</dcterms:created>
  <dcterms:modified xsi:type="dcterms:W3CDTF">2022-12-10T08:53:34Z</dcterms:modified>
</cp:coreProperties>
</file>